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7"/>
  </p:notesMasterIdLst>
  <p:sldIdLst>
    <p:sldId id="257" r:id="rId2"/>
    <p:sldId id="465" r:id="rId3"/>
    <p:sldId id="259" r:id="rId4"/>
    <p:sldId id="462" r:id="rId5"/>
    <p:sldId id="260" r:id="rId6"/>
    <p:sldId id="258" r:id="rId7"/>
    <p:sldId id="463" r:id="rId8"/>
    <p:sldId id="461" r:id="rId9"/>
    <p:sldId id="466" r:id="rId10"/>
    <p:sldId id="467" r:id="rId11"/>
    <p:sldId id="256" r:id="rId12"/>
    <p:sldId id="318" r:id="rId13"/>
    <p:sldId id="365" r:id="rId14"/>
    <p:sldId id="319" r:id="rId15"/>
    <p:sldId id="286" r:id="rId16"/>
    <p:sldId id="305" r:id="rId17"/>
    <p:sldId id="321" r:id="rId18"/>
    <p:sldId id="265" r:id="rId19"/>
    <p:sldId id="270" r:id="rId20"/>
    <p:sldId id="325" r:id="rId21"/>
    <p:sldId id="326" r:id="rId22"/>
    <p:sldId id="335" r:id="rId23"/>
    <p:sldId id="336" r:id="rId24"/>
    <p:sldId id="343" r:id="rId25"/>
    <p:sldId id="337" r:id="rId26"/>
    <p:sldId id="290" r:id="rId27"/>
    <p:sldId id="338" r:id="rId28"/>
    <p:sldId id="294" r:id="rId29"/>
    <p:sldId id="315" r:id="rId30"/>
    <p:sldId id="316" r:id="rId31"/>
    <p:sldId id="340" r:id="rId32"/>
    <p:sldId id="281" r:id="rId33"/>
    <p:sldId id="320" r:id="rId34"/>
    <p:sldId id="341" r:id="rId35"/>
    <p:sldId id="289" r:id="rId36"/>
    <p:sldId id="322" r:id="rId37"/>
    <p:sldId id="307" r:id="rId38"/>
    <p:sldId id="327" r:id="rId39"/>
    <p:sldId id="342" r:id="rId40"/>
    <p:sldId id="345" r:id="rId41"/>
    <p:sldId id="346" r:id="rId42"/>
    <p:sldId id="347" r:id="rId43"/>
    <p:sldId id="348" r:id="rId44"/>
    <p:sldId id="386" r:id="rId45"/>
    <p:sldId id="469" r:id="rId46"/>
    <p:sldId id="464" r:id="rId47"/>
    <p:sldId id="363" r:id="rId48"/>
    <p:sldId id="391" r:id="rId49"/>
    <p:sldId id="328" r:id="rId50"/>
    <p:sldId id="351" r:id="rId51"/>
    <p:sldId id="350" r:id="rId52"/>
    <p:sldId id="471" r:id="rId53"/>
    <p:sldId id="329" r:id="rId54"/>
    <p:sldId id="331" r:id="rId55"/>
    <p:sldId id="472" r:id="rId56"/>
    <p:sldId id="332" r:id="rId57"/>
    <p:sldId id="333" r:id="rId58"/>
    <p:sldId id="390" r:id="rId59"/>
    <p:sldId id="355" r:id="rId60"/>
    <p:sldId id="387" r:id="rId61"/>
    <p:sldId id="359" r:id="rId62"/>
    <p:sldId id="388" r:id="rId63"/>
    <p:sldId id="334" r:id="rId64"/>
    <p:sldId id="389" r:id="rId65"/>
    <p:sldId id="364" r:id="rId66"/>
    <p:sldId id="385" r:id="rId67"/>
    <p:sldId id="366" r:id="rId68"/>
    <p:sldId id="368" r:id="rId69"/>
    <p:sldId id="367" r:id="rId70"/>
    <p:sldId id="369" r:id="rId71"/>
    <p:sldId id="370" r:id="rId72"/>
    <p:sldId id="371" r:id="rId73"/>
    <p:sldId id="372" r:id="rId74"/>
    <p:sldId id="373" r:id="rId75"/>
    <p:sldId id="374" r:id="rId76"/>
    <p:sldId id="375" r:id="rId77"/>
    <p:sldId id="376" r:id="rId78"/>
    <p:sldId id="377" r:id="rId79"/>
    <p:sldId id="378" r:id="rId80"/>
    <p:sldId id="379" r:id="rId81"/>
    <p:sldId id="380" r:id="rId82"/>
    <p:sldId id="381" r:id="rId83"/>
    <p:sldId id="382" r:id="rId84"/>
    <p:sldId id="383" r:id="rId85"/>
    <p:sldId id="384" r:id="rId8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淡色スタイル 2 - アクセント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45" autoAdjust="0"/>
    <p:restoredTop sz="96681" autoAdjust="0"/>
  </p:normalViewPr>
  <p:slideViewPr>
    <p:cSldViewPr snapToGrid="0">
      <p:cViewPr varScale="1">
        <p:scale>
          <a:sx n="111" d="100"/>
          <a:sy n="111" d="100"/>
        </p:scale>
        <p:origin x="186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13A256-97E5-4598-A3E4-563B517E7197}" type="datetimeFigureOut">
              <a:rPr kumimoji="1" lang="ja-JP" altLang="en-US" smtClean="0"/>
              <a:t>2022/3/4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C171D2-FB4F-40AB-AA5E-E28BDE432272}" type="slidenum">
              <a:rPr kumimoji="1" lang="ja-JP" altLang="en-US" smtClean="0"/>
              <a:t>‹#›</a:t>
            </a:fld>
            <a:endParaRPr kumimoji="1" lang="ja-JP" altLang="en-US"/>
          </a:p>
        </p:txBody>
      </p:sp>
    </p:spTree>
    <p:extLst>
      <p:ext uri="{BB962C8B-B14F-4D97-AF65-F5344CB8AC3E}">
        <p14:creationId xmlns:p14="http://schemas.microsoft.com/office/powerpoint/2010/main" val="344069920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9E98CED-AE8F-5446-8CE1-51645BC19A9A}" type="slidenum">
              <a:rPr kumimoji="1" lang="ja-JP" altLang="en-US" smtClean="0"/>
              <a:t>8</a:t>
            </a:fld>
            <a:endParaRPr kumimoji="1" lang="ja-JP" altLang="en-US"/>
          </a:p>
        </p:txBody>
      </p:sp>
    </p:spTree>
    <p:extLst>
      <p:ext uri="{BB962C8B-B14F-4D97-AF65-F5344CB8AC3E}">
        <p14:creationId xmlns:p14="http://schemas.microsoft.com/office/powerpoint/2010/main" val="3279409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今回は</a:t>
            </a:r>
            <a:r>
              <a:rPr lang="en-US" altLang="ja-JP" dirty="0"/>
              <a:t>DERC</a:t>
            </a:r>
            <a:r>
              <a:rPr lang="ja-JP" altLang="en-US" dirty="0"/>
              <a:t>が議論にどのような影響を与えるかという調査に加えて、一週間に一度被験者に定期的に行ってもらう議論で議論形態を指定して議論を行ってもらい、どの議論形態が</a:t>
            </a:r>
            <a:r>
              <a:rPr lang="en-US" altLang="ja-JP" dirty="0"/>
              <a:t>DERC</a:t>
            </a:r>
            <a:r>
              <a:rPr lang="ja-JP" altLang="en-US" dirty="0"/>
              <a:t>にあっているのかということも調査しました。</a:t>
            </a:r>
            <a:endParaRPr lang="en-US" altLang="ja-JP" dirty="0"/>
          </a:p>
          <a:p>
            <a:pPr marL="0" lvl="0" indent="0" algn="l" rtl="0">
              <a:spcBef>
                <a:spcPts val="0"/>
              </a:spcBef>
              <a:spcAft>
                <a:spcPts val="0"/>
              </a:spcAft>
              <a:buNone/>
            </a:pPr>
            <a:r>
              <a:rPr lang="ja-JP" altLang="en-US" dirty="0"/>
              <a:t>行った議論形式は</a:t>
            </a:r>
            <a:endParaRPr lang="en-US" altLang="ja-JP" dirty="0"/>
          </a:p>
          <a:p>
            <a:pPr marL="0" lvl="0" indent="0" algn="l" rtl="0">
              <a:spcBef>
                <a:spcPts val="0"/>
              </a:spcBef>
              <a:spcAft>
                <a:spcPts val="0"/>
              </a:spcAft>
              <a:buNone/>
            </a:pPr>
            <a:r>
              <a:rPr lang="ja-JP" altLang="en-US" dirty="0"/>
              <a:t>・参加者の立場が等しい議論</a:t>
            </a:r>
            <a:endParaRPr lang="en-US" altLang="ja-JP" dirty="0"/>
          </a:p>
          <a:p>
            <a:pPr marL="0" lvl="0" indent="0" algn="l" rtl="0">
              <a:spcBef>
                <a:spcPts val="0"/>
              </a:spcBef>
              <a:spcAft>
                <a:spcPts val="0"/>
              </a:spcAft>
              <a:buNone/>
            </a:pPr>
            <a:r>
              <a:rPr lang="ja-JP" altLang="en-US" dirty="0"/>
              <a:t>・立場が複数対複数に分かれる議論</a:t>
            </a:r>
            <a:endParaRPr lang="en-US" altLang="ja-JP" dirty="0"/>
          </a:p>
          <a:p>
            <a:pPr marL="0" lvl="0" indent="0" algn="l" rtl="0">
              <a:spcBef>
                <a:spcPts val="0"/>
              </a:spcBef>
              <a:spcAft>
                <a:spcPts val="0"/>
              </a:spcAft>
              <a:buNone/>
            </a:pPr>
            <a:r>
              <a:rPr lang="ja-JP" altLang="en-US" dirty="0"/>
              <a:t>・立場が一人対複数人に分かれる議論を行いました。</a:t>
            </a:r>
            <a:endParaRPr lang="en-US" altLang="ja-JP" dirty="0"/>
          </a:p>
          <a:p>
            <a:pPr marL="0" lvl="0" indent="0" algn="l" rtl="0">
              <a:spcBef>
                <a:spcPts val="0"/>
              </a:spcBef>
              <a:spcAft>
                <a:spcPts val="0"/>
              </a:spcAft>
              <a:buNone/>
            </a:pPr>
            <a:endParaRPr lang="en-US" dirty="0"/>
          </a:p>
          <a:p>
            <a:pPr marL="0" lvl="0" indent="0" algn="l" rtl="0">
              <a:spcBef>
                <a:spcPts val="0"/>
              </a:spcBef>
              <a:spcAft>
                <a:spcPts val="0"/>
              </a:spcAft>
              <a:buNone/>
            </a:pPr>
            <a:r>
              <a:rPr lang="ja-JP" altLang="en-US" dirty="0"/>
              <a:t>議題ごとの議論タイプを色で区切って並べました。</a:t>
            </a:r>
            <a:endParaRPr lang="en-US" altLang="ja-JP" dirty="0"/>
          </a:p>
          <a:p>
            <a:pPr marL="0" lvl="0" indent="0" algn="l" rtl="0">
              <a:spcBef>
                <a:spcPts val="0"/>
              </a:spcBef>
              <a:spcAft>
                <a:spcPts val="0"/>
              </a:spcAft>
              <a:buNone/>
            </a:pPr>
            <a:r>
              <a:rPr lang="ja-JP" altLang="en-US" dirty="0"/>
              <a:t>青はあらかじめ</a:t>
            </a:r>
            <a:r>
              <a:rPr lang="en-US" altLang="ja-JP" dirty="0"/>
              <a:t>2</a:t>
            </a:r>
            <a:r>
              <a:rPr lang="ja-JP" altLang="en-US" dirty="0"/>
              <a:t>対</a:t>
            </a:r>
            <a:r>
              <a:rPr lang="en-US" altLang="ja-JP" dirty="0"/>
              <a:t>2</a:t>
            </a:r>
            <a:r>
              <a:rPr lang="ja-JP" altLang="en-US" dirty="0"/>
              <a:t>で分かれて、例えば就職するならベンチャー派</a:t>
            </a:r>
            <a:r>
              <a:rPr lang="en-US" altLang="ja-JP" dirty="0"/>
              <a:t>2</a:t>
            </a:r>
            <a:r>
              <a:rPr lang="ja-JP" altLang="en-US" dirty="0"/>
              <a:t>人・大企業派</a:t>
            </a:r>
            <a:r>
              <a:rPr lang="en-US" altLang="ja-JP" dirty="0"/>
              <a:t>2</a:t>
            </a:r>
            <a:r>
              <a:rPr lang="ja-JP" altLang="en-US" dirty="0"/>
              <a:t>人に分かれて議論を行いました。</a:t>
            </a:r>
            <a:endParaRPr lang="en-US" altLang="ja-JP" dirty="0"/>
          </a:p>
          <a:p>
            <a:pPr marL="0" lvl="0" indent="0" algn="l" rtl="0">
              <a:spcBef>
                <a:spcPts val="0"/>
              </a:spcBef>
              <a:spcAft>
                <a:spcPts val="0"/>
              </a:spcAft>
              <a:buNone/>
            </a:pPr>
            <a:r>
              <a:rPr lang="ja-JP" altLang="en-US" dirty="0"/>
              <a:t>橙は相談形式で、例えば、橙の一番上の議論では一人が住んでいる部屋の隣人が壁ドンをしてくるという相談に対して他の</a:t>
            </a:r>
            <a:r>
              <a:rPr lang="en-US" altLang="ja-JP" dirty="0"/>
              <a:t>3</a:t>
            </a:r>
            <a:r>
              <a:rPr lang="ja-JP" altLang="en-US" dirty="0"/>
              <a:t>人が乗ってあげる。という議論でした。</a:t>
            </a:r>
            <a:endParaRPr lang="en-US"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28</a:t>
            </a:fld>
            <a:endParaRPr/>
          </a:p>
        </p:txBody>
      </p:sp>
    </p:spTree>
    <p:extLst>
      <p:ext uri="{BB962C8B-B14F-4D97-AF65-F5344CB8AC3E}">
        <p14:creationId xmlns:p14="http://schemas.microsoft.com/office/powerpoint/2010/main" val="1459663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議論形態を評価するために議論が終わった際に、毎回行う議論後アンケートで</a:t>
            </a:r>
            <a:endParaRPr lang="en-US" altLang="ja-JP" dirty="0"/>
          </a:p>
          <a:p>
            <a:pPr marL="0" lvl="0" indent="0" algn="l" rtl="0">
              <a:spcBef>
                <a:spcPts val="0"/>
              </a:spcBef>
              <a:spcAft>
                <a:spcPts val="0"/>
              </a:spcAft>
              <a:buNone/>
            </a:pPr>
            <a:r>
              <a:rPr lang="ja-JP" altLang="en-US" dirty="0"/>
              <a:t>議論の発言量が増えたか・質は向上したか・タイプはゲームに適しているか・賭けた人に何かふるまいを起こしたかという</a:t>
            </a:r>
            <a:r>
              <a:rPr lang="en-US" altLang="ja-JP" dirty="0"/>
              <a:t>4</a:t>
            </a:r>
            <a:r>
              <a:rPr lang="ja-JP" altLang="en-US" dirty="0"/>
              <a:t>つの質問を行いました。</a:t>
            </a:r>
            <a:endParaRPr lang="en-US" altLang="ja-JP" dirty="0"/>
          </a:p>
          <a:p>
            <a:pPr marL="0" lvl="0" indent="0" algn="l" rtl="0">
              <a:spcBef>
                <a:spcPts val="0"/>
              </a:spcBef>
              <a:spcAft>
                <a:spcPts val="0"/>
              </a:spcAft>
              <a:buNone/>
            </a:pPr>
            <a:endParaRPr lang="en-US" dirty="0"/>
          </a:p>
          <a:p>
            <a:pPr marL="0" lvl="0" indent="0" algn="l" rtl="0">
              <a:spcBef>
                <a:spcPts val="0"/>
              </a:spcBef>
              <a:spcAft>
                <a:spcPts val="0"/>
              </a:spcAft>
              <a:buNone/>
            </a:pPr>
            <a:r>
              <a:rPr lang="ja-JP" altLang="en-US" dirty="0"/>
              <a:t>以下がそれぞれの議論形態ごとの結果です。上の</a:t>
            </a:r>
            <a:r>
              <a:rPr lang="en-US" altLang="ja-JP" dirty="0"/>
              <a:t>3</a:t>
            </a:r>
            <a:r>
              <a:rPr lang="ja-JP" altLang="en-US" dirty="0"/>
              <a:t>つは</a:t>
            </a:r>
            <a:r>
              <a:rPr lang="en-US" altLang="ja-JP" dirty="0"/>
              <a:t>5</a:t>
            </a:r>
            <a:r>
              <a:rPr lang="ja-JP" altLang="en-US" dirty="0"/>
              <a:t>段階で表示しており、ふるまいを起こしたかという問いのみ、</a:t>
            </a:r>
            <a:r>
              <a:rPr lang="en-US" altLang="ja-JP" dirty="0"/>
              <a:t>Yes</a:t>
            </a:r>
            <a:r>
              <a:rPr lang="ja-JP" altLang="en-US" dirty="0"/>
              <a:t>、</a:t>
            </a:r>
            <a:r>
              <a:rPr lang="en-US" altLang="ja-JP" dirty="0"/>
              <a:t>No</a:t>
            </a:r>
            <a:r>
              <a:rPr lang="ja-JP" altLang="en-US" dirty="0"/>
              <a:t>で表示しています。</a:t>
            </a:r>
            <a:endParaRPr lang="en-US" altLang="ja-JP"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実験開始前の予想では評価を行うという特性上、全員の立場が同じ方が議論を行いやすく、対立意見の議論など立場が違うと議論がしにくいと考えていましたが、あらかた予想通り、参加者の立場が等しい議論では発言量・質が上がったという意見が他の議論タイプに比べて大きく、適しているという意見も多い、そしてふるまいを起こしたという人も一番多いという結果になりました。</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複数人対複数人に分かれる議論では、発言量や質の評価が一番低く、適しているかのアンケートでは緑で示している肯定票が一番少なく、青色で示した否定票が一番多いという結果になりました。またふるまいも少ないという結果になりました。</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これは参加者の立場が等しい議論や一人対複数人に分かれる相談型の議論では、全員が同じ結論に向かって同じ方向を向く議論でしたが、複数人対複数人では対立した議論になるので、このような結果になった考えました。</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また、一人対複数人に分かれる議論での相談では相談者は意見を出す側ではなく、主に聞き手に回るためレベル</a:t>
            </a:r>
            <a:r>
              <a:rPr lang="en-US" altLang="ja-JP" dirty="0"/>
              <a:t>1</a:t>
            </a:r>
            <a:r>
              <a:rPr lang="ja-JP" altLang="en-US" dirty="0"/>
              <a:t>のポイントを得られにくいとの意見が得られた。</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複数対複数で面白いことは、ふるまいを起こしたという人の意見で、</a:t>
            </a:r>
            <a:r>
              <a:rPr lang="ja-JP" altLang="en-US" sz="1200" b="1" i="0" dirty="0">
                <a:effectLst/>
                <a:latin typeface="Arial" panose="020B0604020202020204" pitchFamily="34" charset="0"/>
              </a:rPr>
              <a:t>・賭け対象と反対意見を持っていたので反論しやすい論点を提示した・賭け対象に対し、質問や反論をした</a:t>
            </a:r>
            <a:r>
              <a:rPr lang="ja-JP" altLang="en-US" sz="1200" b="0" i="0" dirty="0">
                <a:effectLst/>
                <a:latin typeface="Arial" panose="020B0604020202020204" pitchFamily="34" charset="0"/>
              </a:rPr>
              <a:t>という反対意見の人にあえて賭けて、反対意見の人の議論を活性化させるというふるまいの仕方が出たことが面白かった。（班の決め方は賭けの前も後もあったと記憶している。）</a:t>
            </a:r>
            <a:endParaRPr lang="en-US" altLang="ja-JP" sz="1200" b="0" i="0" dirty="0">
              <a:effectLst/>
              <a:latin typeface="Arial" panose="020B0604020202020204" pitchFamily="34" charset="0"/>
            </a:endParaRPr>
          </a:p>
          <a:p>
            <a:pPr marL="0" lvl="0" indent="0" algn="l" rtl="0">
              <a:spcBef>
                <a:spcPts val="0"/>
              </a:spcBef>
              <a:spcAft>
                <a:spcPts val="0"/>
              </a:spcAft>
              <a:buNone/>
            </a:pPr>
            <a:endParaRPr lang="en-US" dirty="0"/>
          </a:p>
          <a:p>
            <a:pPr marL="0" lvl="0" indent="0" algn="l" rtl="0">
              <a:spcBef>
                <a:spcPts val="0"/>
              </a:spcBef>
              <a:spcAft>
                <a:spcPts val="0"/>
              </a:spcAft>
              <a:buNone/>
            </a:pPr>
            <a:r>
              <a:rPr lang="ja-JP" altLang="en-US" dirty="0"/>
              <a:t>ただ、すべての議論形態で発言量や質が向上したという意見が見られたことから、</a:t>
            </a:r>
            <a:r>
              <a:rPr lang="en-US" altLang="ja-JP" dirty="0"/>
              <a:t>DERC</a:t>
            </a:r>
            <a:r>
              <a:rPr lang="ja-JP" altLang="en-US" dirty="0"/>
              <a:t>は議論形態ごとに評価のばらつきこそあるが、すべての議論形態で導入しても発言量や質の向上が見られるという結果になった。</a:t>
            </a:r>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29</a:t>
            </a:fld>
            <a:endParaRPr/>
          </a:p>
        </p:txBody>
      </p:sp>
    </p:spTree>
    <p:extLst>
      <p:ext uri="{BB962C8B-B14F-4D97-AF65-F5344CB8AC3E}">
        <p14:creationId xmlns:p14="http://schemas.microsoft.com/office/powerpoint/2010/main" val="1684489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tLang="ja-JP" dirty="0"/>
              <a:t>DERC</a:t>
            </a:r>
            <a:r>
              <a:rPr lang="ja-JP" altLang="en-US" dirty="0"/>
              <a:t>を導入した歩数計算によって</a:t>
            </a:r>
            <a:endParaRPr lang="en-US" altLang="ja-JP" dirty="0"/>
          </a:p>
          <a:p>
            <a:pPr marL="0" lvl="0" indent="0" algn="l" rtl="0">
              <a:spcBef>
                <a:spcPts val="0"/>
              </a:spcBef>
              <a:spcAft>
                <a:spcPts val="0"/>
              </a:spcAft>
              <a:buNone/>
            </a:pPr>
            <a:r>
              <a:rPr lang="ja-JP" altLang="en-US" dirty="0"/>
              <a:t>実験開始前</a:t>
            </a:r>
            <a:r>
              <a:rPr lang="en-US" altLang="ja-JP" dirty="0"/>
              <a:t>2</a:t>
            </a:r>
            <a:r>
              <a:rPr lang="ja-JP" altLang="en-US" dirty="0"/>
              <a:t>週間と実験期間中</a:t>
            </a:r>
            <a:r>
              <a:rPr lang="en-US" altLang="ja-JP" dirty="0"/>
              <a:t>4</a:t>
            </a:r>
            <a:r>
              <a:rPr lang="ja-JP" altLang="en-US" dirty="0"/>
              <a:t>週間、実験開始後</a:t>
            </a:r>
            <a:r>
              <a:rPr lang="en-US" altLang="ja-JP" dirty="0"/>
              <a:t>2</a:t>
            </a:r>
            <a:r>
              <a:rPr lang="ja-JP" altLang="en-US" dirty="0"/>
              <a:t>週間の被験者の歩数平均を比較すると、実験期間中の歩数は向上していることが分かりました。</a:t>
            </a:r>
            <a:endParaRPr lang="en-US" altLang="ja-JP" dirty="0"/>
          </a:p>
          <a:p>
            <a:pPr marL="0" lvl="0" indent="0" algn="l" rtl="0">
              <a:spcBef>
                <a:spcPts val="0"/>
              </a:spcBef>
              <a:spcAft>
                <a:spcPts val="0"/>
              </a:spcAft>
              <a:buNone/>
            </a:pPr>
            <a:endParaRPr lang="en-US" dirty="0"/>
          </a:p>
          <a:p>
            <a:pPr marL="0" lvl="0" indent="0" algn="l" rtl="0">
              <a:spcBef>
                <a:spcPts val="0"/>
              </a:spcBef>
              <a:spcAft>
                <a:spcPts val="0"/>
              </a:spcAft>
              <a:buNone/>
            </a:pPr>
            <a:r>
              <a:rPr lang="ja-JP" altLang="en-US" dirty="0"/>
              <a:t>また</a:t>
            </a: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i="0" dirty="0">
                <a:solidFill>
                  <a:srgbClr val="000000"/>
                </a:solidFill>
                <a:effectLst/>
                <a:latin typeface="Roboto" panose="02000000000000000000" pitchFamily="2" charset="0"/>
              </a:rPr>
              <a:t>DERC</a:t>
            </a:r>
            <a:r>
              <a:rPr lang="ja-JP" altLang="en-US" sz="1200" b="1" i="0" dirty="0">
                <a:solidFill>
                  <a:srgbClr val="000000"/>
                </a:solidFill>
                <a:effectLst/>
                <a:latin typeface="Roboto" panose="02000000000000000000" pitchFamily="2" charset="0"/>
              </a:rPr>
              <a:t>を導入して行った歩数計算は導入していない歩数計算に比べて楽しさを感じましたか？というアンケートに対しては</a:t>
            </a:r>
            <a:endParaRPr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000000"/>
                </a:solidFill>
                <a:effectLst/>
                <a:latin typeface="Roboto" panose="02000000000000000000" pitchFamily="2" charset="0"/>
              </a:rPr>
              <a:t>肯定的な意見が</a:t>
            </a:r>
            <a:r>
              <a:rPr kumimoji="1" lang="en-US" altLang="ja-JP" sz="1200" b="0" i="0" dirty="0">
                <a:solidFill>
                  <a:srgbClr val="000000"/>
                </a:solidFill>
                <a:effectLst/>
                <a:latin typeface="Roboto" panose="02000000000000000000" pitchFamily="2" charset="0"/>
              </a:rPr>
              <a:t>10</a:t>
            </a:r>
            <a:r>
              <a:rPr kumimoji="1" lang="ja-JP" altLang="en-US" sz="1200" b="0" i="0" dirty="0">
                <a:solidFill>
                  <a:srgbClr val="000000"/>
                </a:solidFill>
                <a:effectLst/>
                <a:latin typeface="Roboto" panose="02000000000000000000" pitchFamily="2" charset="0"/>
              </a:rPr>
              <a:t>人、中立が</a:t>
            </a:r>
            <a:r>
              <a:rPr kumimoji="1" lang="en-US" altLang="ja-JP" sz="1200" b="0" i="0" dirty="0">
                <a:solidFill>
                  <a:srgbClr val="000000"/>
                </a:solidFill>
                <a:effectLst/>
                <a:latin typeface="Roboto" panose="02000000000000000000" pitchFamily="2" charset="0"/>
              </a:rPr>
              <a:t>2</a:t>
            </a:r>
            <a:r>
              <a:rPr kumimoji="1" lang="ja-JP" altLang="en-US" sz="1200" b="0" i="0" dirty="0">
                <a:solidFill>
                  <a:srgbClr val="000000"/>
                </a:solidFill>
                <a:effectLst/>
                <a:latin typeface="Roboto" panose="02000000000000000000" pitchFamily="2" charset="0"/>
              </a:rPr>
              <a:t>人</a:t>
            </a:r>
            <a:endParaRPr kumimoji="1"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t>という結果になりました。</a:t>
            </a:r>
            <a:endParaRPr kumimoji="1" lang="en-US" altLang="ja-JP"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t>また、</a:t>
            </a:r>
            <a:r>
              <a:rPr lang="ja-JP" altLang="en-US" sz="1200" b="1" dirty="0">
                <a:solidFill>
                  <a:srgbClr val="000000"/>
                </a:solidFill>
                <a:latin typeface="Roboto" panose="02000000000000000000" pitchFamily="2" charset="0"/>
              </a:rPr>
              <a:t>レベル</a:t>
            </a:r>
            <a:r>
              <a:rPr lang="ja-JP" altLang="en-US" sz="1200" b="1" i="0" dirty="0">
                <a:solidFill>
                  <a:srgbClr val="000000"/>
                </a:solidFill>
                <a:effectLst/>
                <a:latin typeface="Roboto" panose="02000000000000000000" pitchFamily="2" charset="0"/>
              </a:rPr>
              <a:t>１によって積極的に歩こうという意識を持つようになりましたか？というアンケートに対して</a:t>
            </a:r>
            <a:endParaRPr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dirty="0">
                <a:solidFill>
                  <a:srgbClr val="000000"/>
                </a:solidFill>
                <a:effectLst/>
                <a:latin typeface="Roboto" panose="02000000000000000000" pitchFamily="2" charset="0"/>
              </a:rPr>
              <a:t>持つようになったという意見が</a:t>
            </a:r>
            <a:r>
              <a:rPr kumimoji="1" lang="en-US" altLang="ja-JP" sz="1200" b="1" i="0" dirty="0">
                <a:solidFill>
                  <a:srgbClr val="000000"/>
                </a:solidFill>
                <a:effectLst/>
                <a:latin typeface="Roboto" panose="02000000000000000000" pitchFamily="2" charset="0"/>
              </a:rPr>
              <a:t>10</a:t>
            </a:r>
            <a:r>
              <a:rPr kumimoji="1" lang="ja-JP" altLang="en-US" sz="1200" b="1" i="0" dirty="0">
                <a:solidFill>
                  <a:srgbClr val="000000"/>
                </a:solidFill>
                <a:effectLst/>
                <a:latin typeface="Roboto" panose="02000000000000000000" pitchFamily="2" charset="0"/>
              </a:rPr>
              <a:t>人なのに対し、</a:t>
            </a:r>
            <a:endParaRPr kumimoji="1"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i="0" dirty="0">
                <a:solidFill>
                  <a:srgbClr val="000000"/>
                </a:solidFill>
                <a:effectLst/>
                <a:latin typeface="Arial" panose="020B0604020202020204" pitchFamily="34" charset="0"/>
              </a:rPr>
              <a:t>レベル</a:t>
            </a:r>
            <a:r>
              <a:rPr lang="en-US" altLang="ja-JP" sz="1200" b="1" i="0" dirty="0">
                <a:solidFill>
                  <a:srgbClr val="000000"/>
                </a:solidFill>
                <a:effectLst/>
                <a:latin typeface="Arial" panose="020B0604020202020204" pitchFamily="34" charset="0"/>
              </a:rPr>
              <a:t>2</a:t>
            </a:r>
            <a:r>
              <a:rPr lang="ja-JP" altLang="en-US" sz="1200" b="1" i="0" dirty="0">
                <a:solidFill>
                  <a:srgbClr val="000000"/>
                </a:solidFill>
                <a:effectLst/>
                <a:latin typeface="Arial" panose="020B0604020202020204" pitchFamily="34" charset="0"/>
              </a:rPr>
              <a:t>によって積極的に歩こう・歩かせようという意識を持つようになりましたか？というアンケートに対し、持つようになったという意見は</a:t>
            </a:r>
            <a:r>
              <a:rPr lang="en-US" altLang="ja-JP" sz="1200" b="1" i="0" dirty="0">
                <a:solidFill>
                  <a:srgbClr val="000000"/>
                </a:solidFill>
                <a:effectLst/>
                <a:latin typeface="Arial" panose="020B0604020202020204" pitchFamily="34" charset="0"/>
              </a:rPr>
              <a:t>1</a:t>
            </a:r>
            <a:r>
              <a:rPr lang="ja-JP" altLang="en-US" sz="1200" b="1" i="0" dirty="0">
                <a:solidFill>
                  <a:srgbClr val="000000"/>
                </a:solidFill>
                <a:effectLst/>
                <a:latin typeface="Arial" panose="020B0604020202020204" pitchFamily="34" charset="0"/>
              </a:rPr>
              <a:t>人という結果になりました。</a:t>
            </a:r>
            <a:endParaRPr lang="en-US" altLang="ja-JP" sz="1200"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i="0" dirty="0">
                <a:solidFill>
                  <a:srgbClr val="000000"/>
                </a:solidFill>
                <a:effectLst/>
                <a:latin typeface="Arial" panose="020B0604020202020204" pitchFamily="34" charset="0"/>
              </a:rPr>
              <a:t>歩くことへの意識についてのアンケートで</a:t>
            </a:r>
            <a:endParaRPr lang="en-US" altLang="ja-JP" sz="1200"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i="0" dirty="0">
                <a:solidFill>
                  <a:srgbClr val="000000"/>
                </a:solidFill>
                <a:effectLst/>
                <a:latin typeface="Arial" panose="020B0604020202020204" pitchFamily="34" charset="0"/>
              </a:rPr>
              <a:t>ランニングの習慣がついた・通学で歩くようになった・他人からの歩き・走りの誘いに乗った、等歩くことへの意識が高まったことが分かる。</a:t>
            </a:r>
            <a:endParaRPr lang="en-US" altLang="ja-JP" sz="1200"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1"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30</a:t>
            </a:fld>
            <a:endParaRPr/>
          </a:p>
        </p:txBody>
      </p:sp>
    </p:spTree>
    <p:extLst>
      <p:ext uri="{BB962C8B-B14F-4D97-AF65-F5344CB8AC3E}">
        <p14:creationId xmlns:p14="http://schemas.microsoft.com/office/powerpoint/2010/main" val="955682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i="0" dirty="0">
                <a:solidFill>
                  <a:srgbClr val="000000"/>
                </a:solidFill>
                <a:effectLst/>
                <a:latin typeface="Roboto" panose="02000000000000000000" pitchFamily="2" charset="0"/>
              </a:rPr>
              <a:t>二つのツールを組み合わせたプラットフォームについての評価のために以下のアンケートを行いました。</a:t>
            </a:r>
            <a:endParaRPr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i="0" dirty="0">
                <a:solidFill>
                  <a:srgbClr val="000000"/>
                </a:solidFill>
                <a:effectLst/>
                <a:latin typeface="Roboto" panose="02000000000000000000" pitchFamily="2" charset="0"/>
              </a:rPr>
              <a:t>このゲーム自体は楽しかったですか？というアンケートに対して</a:t>
            </a:r>
            <a:r>
              <a:rPr lang="en-US" altLang="ja-JP" sz="1200" b="1" i="0" dirty="0">
                <a:solidFill>
                  <a:srgbClr val="000000"/>
                </a:solidFill>
                <a:effectLst/>
                <a:latin typeface="Roboto" panose="02000000000000000000" pitchFamily="2" charset="0"/>
              </a:rPr>
              <a:t>100%</a:t>
            </a:r>
            <a:r>
              <a:rPr lang="ja-JP" altLang="en-US" sz="1200" b="1" i="0" dirty="0">
                <a:solidFill>
                  <a:srgbClr val="000000"/>
                </a:solidFill>
                <a:effectLst/>
                <a:latin typeface="Roboto" panose="02000000000000000000" pitchFamily="2" charset="0"/>
              </a:rPr>
              <a:t>が肯定的な意見でした。</a:t>
            </a:r>
            <a:endParaRPr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dirty="0">
                <a:solidFill>
                  <a:srgbClr val="000000"/>
                </a:solidFill>
                <a:effectLst/>
                <a:latin typeface="Roboto" panose="02000000000000000000" pitchFamily="2" charset="0"/>
              </a:rPr>
              <a:t>また、</a:t>
            </a:r>
            <a:r>
              <a:rPr kumimoji="1" lang="en-US" altLang="ja-JP" sz="1200" b="1" i="0" dirty="0">
                <a:solidFill>
                  <a:srgbClr val="000000"/>
                </a:solidFill>
                <a:effectLst/>
                <a:latin typeface="Roboto" panose="02000000000000000000" pitchFamily="2" charset="0"/>
              </a:rPr>
              <a:t>11</a:t>
            </a:r>
            <a:r>
              <a:rPr kumimoji="1" lang="ja-JP" altLang="en-US" sz="1200" b="1" i="0" dirty="0">
                <a:solidFill>
                  <a:srgbClr val="000000"/>
                </a:solidFill>
                <a:effectLst/>
                <a:latin typeface="Roboto" panose="02000000000000000000" pitchFamily="2" charset="0"/>
              </a:rPr>
              <a:t>人が実験期間中ゲームポイント獲得の意識があったと回答しています。</a:t>
            </a:r>
            <a:endParaRPr kumimoji="1"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dirty="0">
                <a:solidFill>
                  <a:srgbClr val="000000"/>
                </a:solidFill>
                <a:effectLst/>
                <a:latin typeface="Roboto" panose="02000000000000000000" pitchFamily="2" charset="0"/>
              </a:rPr>
              <a:t>議論と歩数計算を組み合わせて実験を行ったことで、楽しかったと答えた人が</a:t>
            </a:r>
            <a:r>
              <a:rPr kumimoji="1" lang="en-US" altLang="ja-JP" sz="1200" b="1" i="0" dirty="0">
                <a:solidFill>
                  <a:srgbClr val="000000"/>
                </a:solidFill>
                <a:effectLst/>
                <a:latin typeface="Roboto" panose="02000000000000000000" pitchFamily="2" charset="0"/>
              </a:rPr>
              <a:t>7</a:t>
            </a:r>
            <a:r>
              <a:rPr kumimoji="1" lang="ja-JP" altLang="en-US" sz="1200" b="1" i="0" dirty="0">
                <a:solidFill>
                  <a:srgbClr val="000000"/>
                </a:solidFill>
                <a:effectLst/>
                <a:latin typeface="Roboto" panose="02000000000000000000" pitchFamily="2" charset="0"/>
              </a:rPr>
              <a:t>人、ゲーム性が高くなると答えた人が</a:t>
            </a:r>
            <a:r>
              <a:rPr kumimoji="1" lang="en-US" altLang="ja-JP" sz="1200" b="1" i="0" dirty="0">
                <a:solidFill>
                  <a:srgbClr val="000000"/>
                </a:solidFill>
                <a:effectLst/>
                <a:latin typeface="Roboto" panose="02000000000000000000" pitchFamily="2" charset="0"/>
              </a:rPr>
              <a:t>9</a:t>
            </a:r>
            <a:r>
              <a:rPr kumimoji="1" lang="ja-JP" altLang="en-US" sz="1200" b="1" i="0" dirty="0">
                <a:solidFill>
                  <a:srgbClr val="000000"/>
                </a:solidFill>
                <a:effectLst/>
                <a:latin typeface="Roboto" panose="02000000000000000000" pitchFamily="2" charset="0"/>
              </a:rPr>
              <a:t>人でした。</a:t>
            </a:r>
            <a:endParaRPr kumimoji="1"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dirty="0">
                <a:solidFill>
                  <a:srgbClr val="000000"/>
                </a:solidFill>
                <a:effectLst/>
                <a:latin typeface="Roboto" panose="02000000000000000000" pitchFamily="2" charset="0"/>
              </a:rPr>
              <a:t>以上の結果より単一のツールで行うよりも二つのツールで行うことで楽しさ・ゲーム性が増すという結果が得られました。また、それぞれ単一のツールで行った方がよいとの意見には各ツールで獲得できるポイントのバランスについて言及する声が得られました。</a:t>
            </a:r>
            <a:endParaRPr kumimoji="1"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先ほどのスライドで説明したように人によってポイント獲得方法が分散し、このことより</a:t>
            </a:r>
            <a:r>
              <a:rPr lang="ja-JP" altLang="en-US" dirty="0"/>
              <a:t>報酬の獲得手段の幅が広がり、戦略性が向上、順位の変動が大きくなり、ゲームならではの面白さを与え、内発的動機付けとしての機能を強化されたと考えます。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また、ツールを組み合わせることにより、</a:t>
            </a:r>
            <a:r>
              <a:rPr lang="en-US" altLang="ja-JP" dirty="0"/>
              <a:t>DERC</a:t>
            </a:r>
            <a:r>
              <a:rPr lang="ja-JP" altLang="en-US" dirty="0"/>
              <a:t>導入議論のみでは難しい、日常でのポイント獲得の意識を毎日行うツールである歩数計算により持たせることで利他行為の更なる促進を起こすことができたと考えます。</a:t>
            </a:r>
            <a:endParaRPr lang="en-US" altLang="ja-JP"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32</a:t>
            </a:fld>
            <a:endParaRPr/>
          </a:p>
        </p:txBody>
      </p:sp>
    </p:spTree>
    <p:extLst>
      <p:ext uri="{BB962C8B-B14F-4D97-AF65-F5344CB8AC3E}">
        <p14:creationId xmlns:p14="http://schemas.microsoft.com/office/powerpoint/2010/main" val="3870677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lang="ja-JP" altLang="en-US" sz="1200" dirty="0"/>
              <a:t>評価はそれぞれの名前の下にある青色の「評価」ボタンから行います。</a:t>
            </a:r>
            <a:endParaRPr lang="en-US" altLang="ja-JP" sz="1200" dirty="0"/>
          </a:p>
          <a:p>
            <a:endParaRPr lang="en-US" altLang="ja-JP" sz="1200" dirty="0"/>
          </a:p>
          <a:p>
            <a:endParaRPr lang="en-US" altLang="ja-JP" sz="1200" dirty="0"/>
          </a:p>
          <a:p>
            <a:r>
              <a:rPr lang="ja-JP" altLang="en-US" sz="1200" dirty="0"/>
              <a:t>また、ページ下部にある青色の欄でいつ評価されたかが表示されます。</a:t>
            </a:r>
            <a:endParaRPr lang="en-US" altLang="ja-JP" sz="1200" dirty="0"/>
          </a:p>
          <a:p>
            <a:endParaRPr lang="en-US" altLang="ja-JP" sz="1200" dirty="0"/>
          </a:p>
          <a:p>
            <a:r>
              <a:rPr lang="ja-JP" altLang="en-US" sz="1200" dirty="0"/>
              <a:t>このページは</a:t>
            </a:r>
            <a:r>
              <a:rPr lang="en-US" altLang="ja-JP" sz="1200" dirty="0"/>
              <a:t>20</a:t>
            </a:r>
            <a:r>
              <a:rPr lang="ja-JP" altLang="en-US" sz="1200" dirty="0"/>
              <a:t>秒ごとに自動的に更新されるようになっており、評価されると評価ゾーンが赤色に変わります。</a:t>
            </a:r>
            <a:endParaRPr lang="en-US" altLang="ja-JP" sz="1200" dirty="0"/>
          </a:p>
          <a:p>
            <a:endParaRPr lang="en-US" altLang="ja-JP" sz="1200" dirty="0"/>
          </a:p>
          <a:p>
            <a:r>
              <a:rPr lang="ja-JP" altLang="en-US" sz="1200" dirty="0"/>
              <a:t>推奨は議論を行っている画面の端に</a:t>
            </a:r>
            <a:r>
              <a:rPr lang="en-US" altLang="ja-JP" sz="1200" dirty="0"/>
              <a:t>web</a:t>
            </a:r>
            <a:r>
              <a:rPr lang="ja-JP" altLang="en-US" sz="1200" dirty="0"/>
              <a:t>アプリを配置して議論を行ってください！</a:t>
            </a:r>
            <a:endParaRPr lang="en-US" altLang="ja-JP" sz="1200" dirty="0"/>
          </a:p>
          <a:p>
            <a:endParaRPr lang="en-US" altLang="ja-JP" sz="1200" dirty="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35</a:t>
            </a:fld>
            <a:endParaRPr kumimoji="1" lang="ja-JP" altLang="en-US"/>
          </a:p>
        </p:txBody>
      </p:sp>
    </p:spTree>
    <p:extLst>
      <p:ext uri="{BB962C8B-B14F-4D97-AF65-F5344CB8AC3E}">
        <p14:creationId xmlns:p14="http://schemas.microsoft.com/office/powerpoint/2010/main" val="3856750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ホーム画面の「議論を始める」をクリックします。</a:t>
            </a:r>
            <a:endParaRPr kumimoji="1" lang="en-US" altLang="ja-JP" dirty="0"/>
          </a:p>
          <a:p>
            <a:r>
              <a:rPr kumimoji="1" lang="en-US" altLang="ja-JP" dirty="0"/>
              <a:t>Slack</a:t>
            </a:r>
            <a:r>
              <a:rPr kumimoji="1" lang="ja-JP" altLang="en-US" dirty="0"/>
              <a:t>を用いたチャット議論とオンライン会議のどちらで行うかを選択できます。</a:t>
            </a:r>
            <a:endParaRPr kumimoji="1" lang="en-US" altLang="ja-JP" dirty="0"/>
          </a:p>
          <a:p>
            <a:endParaRPr kumimoji="1" lang="en-US" altLang="ja-JP" dirty="0"/>
          </a:p>
          <a:p>
            <a:r>
              <a:rPr kumimoji="1" lang="ja-JP" altLang="en-US" dirty="0"/>
              <a:t>また、右の画面は、ページ上部にある「チャット議論チャンネル選択」、「オンライン議論チャンネル選択」をクリックしてもこれらページを表示させることができます。</a:t>
            </a:r>
            <a:endParaRPr kumimoji="1" lang="en-US" altLang="ja-JP" dirty="0"/>
          </a:p>
          <a:p>
            <a:endParaRPr kumimoji="1" lang="en-US" altLang="ja-JP" dirty="0"/>
          </a:p>
          <a:p>
            <a:r>
              <a:rPr kumimoji="1" lang="ja-JP" altLang="en-US" dirty="0"/>
              <a:t>自らが賭けた人が一回でも利他行為を行えば賭け成功となります。</a:t>
            </a:r>
            <a:endParaRPr kumimoji="1" lang="en-US" altLang="ja-JP" dirty="0"/>
          </a:p>
          <a:p>
            <a:r>
              <a:rPr kumimoji="1" lang="ja-JP" altLang="en-US" dirty="0"/>
              <a:t>賭け成功するように頑張ってください！！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36</a:t>
            </a:fld>
            <a:endParaRPr kumimoji="1" lang="ja-JP" altLang="en-US"/>
          </a:p>
        </p:txBody>
      </p:sp>
    </p:spTree>
    <p:extLst>
      <p:ext uri="{BB962C8B-B14F-4D97-AF65-F5344CB8AC3E}">
        <p14:creationId xmlns:p14="http://schemas.microsoft.com/office/powerpoint/2010/main" val="2336587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lang="ja-JP" altLang="en-US"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37</a:t>
            </a:fld>
            <a:endParaRPr/>
          </a:p>
        </p:txBody>
      </p:sp>
    </p:spTree>
    <p:extLst>
      <p:ext uri="{BB962C8B-B14F-4D97-AF65-F5344CB8AC3E}">
        <p14:creationId xmlns:p14="http://schemas.microsoft.com/office/powerpoint/2010/main" val="1381932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また、ポイント獲得を意識したアクションについてのアンケートから、主なポイント獲得アクションが議論だった人が</a:t>
            </a:r>
            <a:r>
              <a:rPr kumimoji="1" lang="en-US" altLang="ja-JP" dirty="0"/>
              <a:t>5</a:t>
            </a:r>
            <a:r>
              <a:rPr kumimoji="1" lang="ja-JP" altLang="en-US" dirty="0"/>
              <a:t>人、日常生活だった人が</a:t>
            </a:r>
            <a:r>
              <a:rPr kumimoji="1" lang="en-US" altLang="ja-JP" dirty="0"/>
              <a:t>3</a:t>
            </a:r>
            <a:r>
              <a:rPr kumimoji="1" lang="ja-JP" altLang="en-US" dirty="0"/>
              <a:t>人、歩数だった人が</a:t>
            </a:r>
            <a:r>
              <a:rPr kumimoji="1" lang="en-US" altLang="ja-JP" dirty="0"/>
              <a:t>2</a:t>
            </a:r>
            <a:r>
              <a:rPr kumimoji="1" lang="ja-JP" altLang="en-US" dirty="0"/>
              <a:t>人と分散していることが分かります。</a:t>
            </a:r>
            <a:endParaRPr kumimoji="1" lang="en-US" altLang="ja-JP" dirty="0"/>
          </a:p>
          <a:p>
            <a:endParaRPr kumimoji="1" lang="en-US" altLang="ja-JP" dirty="0"/>
          </a:p>
          <a:p>
            <a:r>
              <a:rPr kumimoji="1" lang="ja-JP" altLang="en-US" dirty="0"/>
              <a:t>また、アクションごとのレベル別ポイント獲得意識でもレベル</a:t>
            </a:r>
            <a:r>
              <a:rPr kumimoji="1" lang="en-US" altLang="ja-JP" dirty="0"/>
              <a:t>1</a:t>
            </a:r>
            <a:r>
              <a:rPr kumimoji="1" lang="ja-JP" altLang="en-US" dirty="0"/>
              <a:t>と答えた人、レベル</a:t>
            </a:r>
            <a:r>
              <a:rPr kumimoji="1" lang="en-US" altLang="ja-JP" dirty="0"/>
              <a:t>2</a:t>
            </a:r>
            <a:r>
              <a:rPr kumimoji="1" lang="ja-JP" altLang="en-US" dirty="0"/>
              <a:t>と答えた人が分散していました。</a:t>
            </a:r>
            <a:endParaRPr kumimoji="1" lang="en-US" altLang="ja-JP" dirty="0"/>
          </a:p>
          <a:p>
            <a:r>
              <a:rPr kumimoji="1" lang="ja-JP" altLang="en-US" dirty="0"/>
              <a:t>このことから、獲得できる</a:t>
            </a:r>
            <a:r>
              <a:rPr kumimoji="1" lang="ja-JP" altLang="en-US" b="1" dirty="0"/>
              <a:t>ポイント数に偏りはあったが、被験者の獲得しようとするアクション、そしてレベルは分散していることが分かり、被験者ごとに異なるポイント獲得の戦略が生まれたことが分かりました。</a:t>
            </a:r>
            <a:endParaRPr kumimoji="1" lang="en-US" altLang="ja-JP" b="1" dirty="0"/>
          </a:p>
          <a:p>
            <a:endParaRPr kumimoji="1" lang="en-US" altLang="ja-JP" b="1" dirty="0"/>
          </a:p>
          <a:p>
            <a:r>
              <a:rPr kumimoji="1" lang="en-US" altLang="ja-JP" b="1" dirty="0"/>
              <a:t>28sec</a:t>
            </a:r>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45</a:t>
            </a:fld>
            <a:endParaRPr kumimoji="1" lang="ja-JP" altLang="en-US"/>
          </a:p>
        </p:txBody>
      </p:sp>
    </p:spTree>
    <p:extLst>
      <p:ext uri="{BB962C8B-B14F-4D97-AF65-F5344CB8AC3E}">
        <p14:creationId xmlns:p14="http://schemas.microsoft.com/office/powerpoint/2010/main" val="2642722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lang="ja-JP" altLang="en-US"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46</a:t>
            </a:fld>
            <a:endParaRPr/>
          </a:p>
        </p:txBody>
      </p:sp>
    </p:spTree>
    <p:extLst>
      <p:ext uri="{BB962C8B-B14F-4D97-AF65-F5344CB8AC3E}">
        <p14:creationId xmlns:p14="http://schemas.microsoft.com/office/powerpoint/2010/main" val="1238140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lang="ja-JP" altLang="en-US"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47</a:t>
            </a:fld>
            <a:endParaRPr/>
          </a:p>
        </p:txBody>
      </p:sp>
    </p:spTree>
    <p:extLst>
      <p:ext uri="{BB962C8B-B14F-4D97-AF65-F5344CB8AC3E}">
        <p14:creationId xmlns:p14="http://schemas.microsoft.com/office/powerpoint/2010/main" val="2850521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9E98CED-AE8F-5446-8CE1-51645BC19A9A}" type="slidenum">
              <a:rPr kumimoji="1" lang="ja-JP" altLang="en-US" smtClean="0"/>
              <a:t>9</a:t>
            </a:fld>
            <a:endParaRPr kumimoji="1" lang="ja-JP" altLang="en-US"/>
          </a:p>
        </p:txBody>
      </p:sp>
    </p:spTree>
    <p:extLst>
      <p:ext uri="{BB962C8B-B14F-4D97-AF65-F5344CB8AC3E}">
        <p14:creationId xmlns:p14="http://schemas.microsoft.com/office/powerpoint/2010/main" val="3613731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lang="ja-JP" altLang="en-US"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48</a:t>
            </a:fld>
            <a:endParaRPr/>
          </a:p>
        </p:txBody>
      </p:sp>
    </p:spTree>
    <p:extLst>
      <p:ext uri="{BB962C8B-B14F-4D97-AF65-F5344CB8AC3E}">
        <p14:creationId xmlns:p14="http://schemas.microsoft.com/office/powerpoint/2010/main" val="2296706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lang="ja-JP" altLang="en-US"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50</a:t>
            </a:fld>
            <a:endParaRPr/>
          </a:p>
        </p:txBody>
      </p:sp>
    </p:spTree>
    <p:extLst>
      <p:ext uri="{BB962C8B-B14F-4D97-AF65-F5344CB8AC3E}">
        <p14:creationId xmlns:p14="http://schemas.microsoft.com/office/powerpoint/2010/main" val="2909798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lang="ja-JP" altLang="en-US"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51</a:t>
            </a:fld>
            <a:endParaRPr/>
          </a:p>
        </p:txBody>
      </p:sp>
    </p:spTree>
    <p:extLst>
      <p:ext uri="{BB962C8B-B14F-4D97-AF65-F5344CB8AC3E}">
        <p14:creationId xmlns:p14="http://schemas.microsoft.com/office/powerpoint/2010/main" val="3677683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こちらの図は実験期間中に報告された利他行為の方向です。ノード一つ一つがユーザーを表しており、矢印の始点のユーザーが終点のユーザーに利他行為したことを表しています。太さは回数を表している。</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青丸の大きさが利他行為された回数、赤丸の大きさが利他行為した回数を表しています。</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また、被験者の学生部屋は</a:t>
            </a:r>
            <a:r>
              <a:rPr lang="en-US" altLang="ja-JP" dirty="0"/>
              <a:t>4</a:t>
            </a:r>
            <a:r>
              <a:rPr lang="ja-JP" altLang="en-US" dirty="0"/>
              <a:t>部屋に分けられ、青線でそれぞれ囲っています。</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また、こちらの表は部屋ごとに一人当たり利他行為した回数・された平均回数を表しています。</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図と表から</a:t>
            </a:r>
            <a:r>
              <a:rPr lang="en-US" altLang="ja-JP" dirty="0"/>
              <a:t>3</a:t>
            </a:r>
            <a:r>
              <a:rPr lang="ja-JP" altLang="en-US" dirty="0"/>
              <a:t>人部屋の人は</a:t>
            </a:r>
            <a:r>
              <a:rPr lang="en-US" altLang="ja-JP" dirty="0"/>
              <a:t>2</a:t>
            </a:r>
            <a:r>
              <a:rPr lang="ja-JP" altLang="en-US" dirty="0"/>
              <a:t>人部屋の人よりも利他行為が起こることが多いことが分かりました。</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ja-JP" altLang="en-US"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52</a:t>
            </a:fld>
            <a:endParaRPr/>
          </a:p>
        </p:txBody>
      </p:sp>
    </p:spTree>
    <p:extLst>
      <p:ext uri="{BB962C8B-B14F-4D97-AF65-F5344CB8AC3E}">
        <p14:creationId xmlns:p14="http://schemas.microsoft.com/office/powerpoint/2010/main" val="4266901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ltLang="ja-JP" dirty="0">
                <a:solidFill>
                  <a:schemeClr val="dk1"/>
                </a:solidFill>
                <a:cs typeface="Calibri"/>
                <a:sym typeface="Calibri"/>
              </a:rPr>
              <a:t>DERC</a:t>
            </a:r>
            <a:r>
              <a:rPr lang="ja-JP" altLang="en-US" dirty="0">
                <a:solidFill>
                  <a:schemeClr val="dk1"/>
                </a:solidFill>
                <a:cs typeface="Calibri"/>
                <a:sym typeface="Calibri"/>
              </a:rPr>
              <a:t>って言った</a:t>
            </a:r>
            <a:r>
              <a:rPr lang="ja-JP" altLang="en-US">
                <a:solidFill>
                  <a:schemeClr val="dk1"/>
                </a:solidFill>
                <a:cs typeface="Calibri"/>
                <a:sym typeface="Calibri"/>
              </a:rPr>
              <a:t>。</a:t>
            </a:r>
            <a:endParaRPr lang="ja-JP" altLang="en-US"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60</a:t>
            </a:fld>
            <a:endParaRPr/>
          </a:p>
        </p:txBody>
      </p:sp>
    </p:spTree>
    <p:extLst>
      <p:ext uri="{BB962C8B-B14F-4D97-AF65-F5344CB8AC3E}">
        <p14:creationId xmlns:p14="http://schemas.microsoft.com/office/powerpoint/2010/main" val="1362693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ltLang="ja-JP" dirty="0">
                <a:solidFill>
                  <a:schemeClr val="dk1"/>
                </a:solidFill>
                <a:cs typeface="Calibri"/>
                <a:sym typeface="Calibri"/>
              </a:rPr>
              <a:t>DERC</a:t>
            </a:r>
            <a:r>
              <a:rPr lang="ja-JP" altLang="en-US" dirty="0">
                <a:solidFill>
                  <a:schemeClr val="dk1"/>
                </a:solidFill>
                <a:cs typeface="Calibri"/>
                <a:sym typeface="Calibri"/>
              </a:rPr>
              <a:t>って言った</a:t>
            </a:r>
            <a:r>
              <a:rPr lang="ja-JP" altLang="en-US">
                <a:solidFill>
                  <a:schemeClr val="dk1"/>
                </a:solidFill>
                <a:cs typeface="Calibri"/>
                <a:sym typeface="Calibri"/>
              </a:rPr>
              <a:t>。</a:t>
            </a:r>
            <a:endParaRPr lang="ja-JP" altLang="en-US"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61</a:t>
            </a:fld>
            <a:endParaRPr/>
          </a:p>
        </p:txBody>
      </p:sp>
    </p:spTree>
    <p:extLst>
      <p:ext uri="{BB962C8B-B14F-4D97-AF65-F5344CB8AC3E}">
        <p14:creationId xmlns:p14="http://schemas.microsoft.com/office/powerpoint/2010/main" val="750745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ltLang="ja-JP" dirty="0">
                <a:solidFill>
                  <a:schemeClr val="dk1"/>
                </a:solidFill>
                <a:cs typeface="Calibri"/>
                <a:sym typeface="Calibri"/>
              </a:rPr>
              <a:t>DERC</a:t>
            </a:r>
            <a:r>
              <a:rPr lang="ja-JP" altLang="en-US" dirty="0">
                <a:solidFill>
                  <a:schemeClr val="dk1"/>
                </a:solidFill>
                <a:cs typeface="Calibri"/>
                <a:sym typeface="Calibri"/>
              </a:rPr>
              <a:t>って言った</a:t>
            </a:r>
            <a:r>
              <a:rPr lang="ja-JP" altLang="en-US">
                <a:solidFill>
                  <a:schemeClr val="dk1"/>
                </a:solidFill>
                <a:cs typeface="Calibri"/>
                <a:sym typeface="Calibri"/>
              </a:rPr>
              <a:t>。</a:t>
            </a:r>
            <a:endParaRPr lang="ja-JP" altLang="en-US"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62</a:t>
            </a:fld>
            <a:endParaRPr/>
          </a:p>
        </p:txBody>
      </p:sp>
    </p:spTree>
    <p:extLst>
      <p:ext uri="{BB962C8B-B14F-4D97-AF65-F5344CB8AC3E}">
        <p14:creationId xmlns:p14="http://schemas.microsoft.com/office/powerpoint/2010/main" val="237601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プラットフォームの使用方法について説明を行います。</a:t>
            </a:r>
            <a:endParaRPr kumimoji="1" lang="en-US" altLang="ja-JP" dirty="0"/>
          </a:p>
          <a:p>
            <a:endParaRPr kumimoji="1" lang="en-US" altLang="ja-JP" dirty="0"/>
          </a:p>
          <a:p>
            <a:r>
              <a:rPr kumimoji="1" lang="ja-JP" altLang="en-US" dirty="0"/>
              <a:t>被験者は実験期間中、各アクションを行うことで、ポイントを獲得することができます。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また、被験者の所持ポイントが青天井に増えることを防ぐために、日ごとにポイントの減算を行いました。</a:t>
            </a:r>
            <a:endParaRPr kumimoji="1" lang="en-US" altLang="ja-JP" dirty="0"/>
          </a:p>
          <a:p>
            <a:endParaRPr kumimoji="1" lang="en-US" altLang="ja-JP" dirty="0"/>
          </a:p>
          <a:p>
            <a:endParaRPr kumimoji="1" lang="en-US" altLang="ja-JP" dirty="0"/>
          </a:p>
          <a:p>
            <a:r>
              <a:rPr kumimoji="1" lang="ja-JP" altLang="en-US" dirty="0"/>
              <a:t>アクションごとの詳しい説明は次のスライドから行いますが、</a:t>
            </a:r>
            <a:endParaRPr kumimoji="1" lang="en-US" altLang="ja-JP" dirty="0"/>
          </a:p>
          <a:p>
            <a:r>
              <a:rPr kumimoji="1" lang="ja-JP" altLang="en-US" dirty="0"/>
              <a:t>日々を過ごす中で利他行為を受けた場合、</a:t>
            </a:r>
            <a:r>
              <a:rPr kumimoji="1" lang="en-US" altLang="ja-JP" dirty="0"/>
              <a:t>WEB</a:t>
            </a:r>
            <a:r>
              <a:rPr kumimoji="1" lang="ja-JP" altLang="en-US" dirty="0"/>
              <a:t>アプリから報告します。</a:t>
            </a:r>
            <a:endParaRPr kumimoji="1" lang="en-US" altLang="ja-JP" dirty="0"/>
          </a:p>
          <a:p>
            <a:r>
              <a:rPr kumimoji="1" lang="ja-JP" altLang="en-US" dirty="0"/>
              <a:t>ヘルスケアはスマートフォンやスマートウォッチで歩数を記録します。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そして、この二つのアクションは毎日ポイント清算が行われます。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議論は、実験期間中、実験主催者が時間を指定して議論を行い、議論終了後にポイントの清算が行われます。</a:t>
            </a:r>
            <a:endParaRPr kumimoji="1" lang="en-US" altLang="ja-JP" dirty="0"/>
          </a:p>
          <a:p>
            <a:endParaRPr kumimoji="1" lang="en-US" altLang="ja-JP" dirty="0"/>
          </a:p>
          <a:p>
            <a:r>
              <a:rPr kumimoji="1" lang="en-US" altLang="ja-JP" dirty="0"/>
              <a:t>25</a:t>
            </a:r>
            <a:r>
              <a:rPr kumimoji="1" lang="ja-JP" altLang="en-US" dirty="0"/>
              <a:t>秒</a:t>
            </a:r>
            <a:endParaRPr kumimoji="1" lang="en-US" altLang="ja-JP" dirty="0"/>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10</a:t>
            </a:fld>
            <a:endParaRPr kumimoji="1" lang="ja-JP" altLang="en-US"/>
          </a:p>
        </p:txBody>
      </p:sp>
    </p:spTree>
    <p:extLst>
      <p:ext uri="{BB962C8B-B14F-4D97-AF65-F5344CB8AC3E}">
        <p14:creationId xmlns:p14="http://schemas.microsoft.com/office/powerpoint/2010/main" val="167283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チャンネル一覧の中の「新たに議論を設定する場合はこちら」をクリックすると、右のページに移ります。議論のお題、開始時刻と終了時刻を設定して、下の「送信」ボタンを押してください。設定されると</a:t>
            </a:r>
            <a:r>
              <a:rPr lang="en-US" altLang="ja-JP" sz="1200" dirty="0"/>
              <a:t>slack</a:t>
            </a:r>
            <a:r>
              <a:rPr lang="ja-JP" altLang="en-US" sz="1200" dirty="0"/>
              <a:t>の「オンライン議論お知らせチャンネル」で通知が送信されます。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r>
              <a:rPr lang="ja-JP" altLang="en-US" sz="1200" dirty="0"/>
              <a:t>議論開始時間になるまで賭けを行うことができます。議論部屋？の右側に（ゲーム設定あり）と書かれているものが、ゲームが設定されており。まだ議論が始まっていないものです。クリックすると右のページが表示されます。</a:t>
            </a:r>
            <a:endParaRPr lang="en-US" altLang="ja-JP" sz="1200" dirty="0"/>
          </a:p>
          <a:p>
            <a:r>
              <a:rPr lang="ja-JP" altLang="en-US" sz="1200" dirty="0"/>
              <a:t>上部が、それぞれのオッズです。誰に賭けるか・何ポイント賭けるかを選択して送信してください。</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15</a:t>
            </a:fld>
            <a:endParaRPr kumimoji="1" lang="ja-JP" altLang="en-US"/>
          </a:p>
        </p:txBody>
      </p:sp>
    </p:spTree>
    <p:extLst>
      <p:ext uri="{BB962C8B-B14F-4D97-AF65-F5344CB8AC3E}">
        <p14:creationId xmlns:p14="http://schemas.microsoft.com/office/powerpoint/2010/main" val="3529723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評価画面は右上の写真です。</a:t>
            </a:r>
            <a:endParaRPr lang="en-US" altLang="ja-JP" dirty="0"/>
          </a:p>
          <a:p>
            <a:pPr marL="0" lvl="0" indent="0" algn="l" rtl="0">
              <a:spcBef>
                <a:spcPts val="0"/>
              </a:spcBef>
              <a:spcAft>
                <a:spcPts val="0"/>
              </a:spcAft>
              <a:buNone/>
            </a:pPr>
            <a:endParaRPr lang="en-US" dirty="0"/>
          </a:p>
          <a:p>
            <a:pPr marL="0" lvl="0" indent="0" algn="l" rtl="0">
              <a:spcBef>
                <a:spcPts val="0"/>
              </a:spcBef>
              <a:spcAft>
                <a:spcPts val="0"/>
              </a:spcAft>
              <a:buNone/>
            </a:pPr>
            <a:r>
              <a:rPr lang="ja-JP" altLang="en-US" dirty="0"/>
              <a:t>名前の下に青色の評価ボタンがありますが、こちらをクリックすることで評価した相手にリアルタイムで匿名通知が送られます。真ん中の写真です。</a:t>
            </a:r>
            <a:endParaRPr lang="en-US" altLang="ja-JP" dirty="0"/>
          </a:p>
          <a:p>
            <a:pPr marL="0" lvl="0" indent="0" algn="l" rtl="0">
              <a:spcBef>
                <a:spcPts val="0"/>
              </a:spcBef>
              <a:spcAft>
                <a:spcPts val="0"/>
              </a:spcAft>
              <a:buNone/>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オンライン議論ソフトウェア（</a:t>
            </a:r>
            <a:r>
              <a:rPr lang="en-US" altLang="ja-JP" sz="1200" dirty="0" err="1"/>
              <a:t>Zoom,Ovice</a:t>
            </a:r>
            <a:r>
              <a:rPr lang="ja-JP" altLang="en-US" sz="1200" dirty="0"/>
              <a:t>等）で議論を行いながら、</a:t>
            </a:r>
            <a:r>
              <a:rPr lang="en-US" altLang="ja-JP" sz="1200" dirty="0"/>
              <a:t>Web</a:t>
            </a:r>
            <a:r>
              <a:rPr lang="ja-JP" altLang="en-US" sz="1200" dirty="0"/>
              <a:t>アプリケーションで評価を行い、</a:t>
            </a:r>
            <a:r>
              <a:rPr lang="en-US" altLang="ja-JP" sz="1200" dirty="0"/>
              <a:t>Slack</a:t>
            </a:r>
            <a:r>
              <a:rPr lang="ja-JP" altLang="en-US" sz="1200" dirty="0"/>
              <a:t>にて被評価通知を受け取るという流れです。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議論終了時間になると、ポイントの計算が自動で行われ、</a:t>
            </a:r>
            <a:r>
              <a:rPr lang="en-US" altLang="ja-JP" sz="1200" dirty="0"/>
              <a:t>Slack</a:t>
            </a:r>
            <a:r>
              <a:rPr lang="ja-JP" altLang="en-US" sz="1200" dirty="0"/>
              <a:t>にて個別に結果が通知されるようになっています。</a:t>
            </a:r>
            <a:endParaRPr lang="en-US" altLang="ja-JP" sz="1200"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16</a:t>
            </a:fld>
            <a:endParaRPr/>
          </a:p>
        </p:txBody>
      </p:sp>
    </p:spTree>
    <p:extLst>
      <p:ext uri="{BB962C8B-B14F-4D97-AF65-F5344CB8AC3E}">
        <p14:creationId xmlns:p14="http://schemas.microsoft.com/office/powerpoint/2010/main" val="4084325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lang="en-US" altLang="ja-JP" sz="1200" dirty="0"/>
              <a:t>Slack</a:t>
            </a:r>
            <a:r>
              <a:rPr lang="ja-JP" altLang="en-US" sz="1200" dirty="0"/>
              <a:t>で議論を行うとログがリアルタイムで</a:t>
            </a:r>
            <a:r>
              <a:rPr lang="en-US" altLang="ja-JP" sz="1200" dirty="0"/>
              <a:t>Web</a:t>
            </a:r>
            <a:r>
              <a:rPr lang="ja-JP" altLang="en-US" sz="1200" dirty="0"/>
              <a:t>アプリのデータに蓄積されます。ただし、</a:t>
            </a:r>
            <a:r>
              <a:rPr lang="en-US" altLang="ja-JP" sz="1200" dirty="0"/>
              <a:t>web</a:t>
            </a:r>
            <a:r>
              <a:rPr lang="ja-JP" altLang="en-US" sz="1200" dirty="0"/>
              <a:t>アプリのページの更新をしなければ、ページには表示されません。</a:t>
            </a:r>
            <a:endParaRPr lang="en-US" altLang="ja-JP" sz="1200" dirty="0"/>
          </a:p>
          <a:p>
            <a:r>
              <a:rPr lang="ja-JP" altLang="en-US" sz="1200" dirty="0"/>
              <a:t>推奨は</a:t>
            </a:r>
            <a:r>
              <a:rPr lang="en-US" altLang="ja-JP" sz="1200" dirty="0"/>
              <a:t>PC</a:t>
            </a:r>
            <a:r>
              <a:rPr lang="ja-JP" altLang="en-US" sz="1200" dirty="0"/>
              <a:t>ディスプレイの半分に</a:t>
            </a:r>
            <a:r>
              <a:rPr lang="en-US" altLang="ja-JP" sz="1200" dirty="0"/>
              <a:t>web</a:t>
            </a:r>
            <a:r>
              <a:rPr lang="ja-JP" altLang="en-US" sz="1200" dirty="0"/>
              <a:t>アプリを、半分に</a:t>
            </a:r>
            <a:r>
              <a:rPr lang="en-US" altLang="ja-JP" sz="1200" dirty="0"/>
              <a:t>Slack</a:t>
            </a:r>
            <a:r>
              <a:rPr lang="ja-JP" altLang="en-US" sz="1200" dirty="0"/>
              <a:t>を表示させる方法です。</a:t>
            </a:r>
            <a:endParaRPr lang="en-US" altLang="ja-JP" sz="1200" dirty="0"/>
          </a:p>
          <a:p>
            <a:r>
              <a:rPr lang="ja-JP" altLang="en-US" sz="1200" dirty="0"/>
              <a:t>評価はログの下にある青色の「評価」ボタンから行います。</a:t>
            </a:r>
            <a:endParaRPr lang="en-US" altLang="ja-JP" sz="1200" dirty="0"/>
          </a:p>
          <a:p>
            <a:r>
              <a:rPr lang="ja-JP" altLang="en-US" sz="1200" dirty="0"/>
              <a:t>評価ボタンを押すと、</a:t>
            </a:r>
            <a:r>
              <a:rPr lang="en-US" altLang="ja-JP" sz="1200" dirty="0"/>
              <a:t>Slack</a:t>
            </a:r>
            <a:r>
              <a:rPr lang="ja-JP" altLang="en-US" sz="1200" dirty="0"/>
              <a:t>の</a:t>
            </a:r>
            <a:r>
              <a:rPr lang="en-US" altLang="ja-JP" sz="1200" dirty="0"/>
              <a:t>bot</a:t>
            </a:r>
            <a:r>
              <a:rPr lang="ja-JP" altLang="en-US" sz="1200" dirty="0"/>
              <a:t>により評価をした相手に</a:t>
            </a:r>
            <a:r>
              <a:rPr lang="en-US" altLang="ja-JP" sz="1200" dirty="0"/>
              <a:t>DM</a:t>
            </a:r>
            <a:r>
              <a:rPr lang="ja-JP" altLang="en-US" sz="1200" dirty="0"/>
              <a:t>が届きます。</a:t>
            </a:r>
            <a:endParaRPr lang="en-US" altLang="ja-JP" sz="1200" dirty="0"/>
          </a:p>
          <a:p>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自分が評価された場合、</a:t>
            </a:r>
            <a:r>
              <a:rPr lang="en-US" altLang="ja-JP" sz="1200" dirty="0"/>
              <a:t>DM</a:t>
            </a:r>
            <a:r>
              <a:rPr lang="ja-JP" altLang="en-US" sz="1200" dirty="0"/>
              <a:t>で匿名の評価が届き、評価された投稿の色、批評価回数が変化します。</a:t>
            </a:r>
            <a:endParaRPr lang="en-US" altLang="ja-JP" sz="1200" dirty="0"/>
          </a:p>
          <a:p>
            <a:endParaRPr lang="en-US" altLang="ja-JP" sz="1200" dirty="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18</a:t>
            </a:fld>
            <a:endParaRPr kumimoji="1" lang="ja-JP" altLang="en-US"/>
          </a:p>
        </p:txBody>
      </p:sp>
    </p:spTree>
    <p:extLst>
      <p:ext uri="{BB962C8B-B14F-4D97-AF65-F5344CB8AC3E}">
        <p14:creationId xmlns:p14="http://schemas.microsoft.com/office/powerpoint/2010/main" val="3910307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19</a:t>
            </a:fld>
            <a:endParaRPr kumimoji="1" lang="ja-JP" altLang="en-US"/>
          </a:p>
        </p:txBody>
      </p:sp>
    </p:spTree>
    <p:extLst>
      <p:ext uri="{BB962C8B-B14F-4D97-AF65-F5344CB8AC3E}">
        <p14:creationId xmlns:p14="http://schemas.microsoft.com/office/powerpoint/2010/main" val="2981745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dirty="0">
                <a:solidFill>
                  <a:srgbClr val="000000"/>
                </a:solidFill>
                <a:effectLst/>
                <a:latin typeface="Roboto" panose="02000000000000000000" pitchFamily="2" charset="0"/>
              </a:rPr>
              <a:t>DERC</a:t>
            </a:r>
            <a:r>
              <a:rPr lang="ja-JP" altLang="en-US" sz="1200" b="0" i="0" dirty="0">
                <a:solidFill>
                  <a:srgbClr val="000000"/>
                </a:solidFill>
                <a:effectLst/>
                <a:latin typeface="Roboto" panose="02000000000000000000" pitchFamily="2" charset="0"/>
              </a:rPr>
              <a:t>導入議論の評価を行うために以下の質問を行いました。</a:t>
            </a:r>
            <a:endParaRPr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dirty="0">
                <a:solidFill>
                  <a:srgbClr val="000000"/>
                </a:solidFill>
                <a:effectLst/>
                <a:latin typeface="Roboto" panose="02000000000000000000" pitchFamily="2" charset="0"/>
              </a:rPr>
              <a:t>楽しさを感じましたか？というアンケートに対して</a:t>
            </a:r>
            <a:endParaRPr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000000"/>
                </a:solidFill>
                <a:effectLst/>
                <a:latin typeface="Roboto" panose="02000000000000000000" pitchFamily="2" charset="0"/>
              </a:rPr>
              <a:t>肯定的な意見が</a:t>
            </a:r>
            <a:r>
              <a:rPr kumimoji="1" lang="en-US" altLang="ja-JP" sz="1200" b="0" i="0" dirty="0">
                <a:solidFill>
                  <a:srgbClr val="000000"/>
                </a:solidFill>
                <a:effectLst/>
                <a:latin typeface="Roboto" panose="02000000000000000000" pitchFamily="2" charset="0"/>
              </a:rPr>
              <a:t>9</a:t>
            </a:r>
            <a:r>
              <a:rPr kumimoji="1" lang="ja-JP" altLang="en-US" sz="1200" b="0" i="0" dirty="0">
                <a:solidFill>
                  <a:srgbClr val="000000"/>
                </a:solidFill>
                <a:effectLst/>
                <a:latin typeface="Roboto" panose="02000000000000000000" pitchFamily="2" charset="0"/>
              </a:rPr>
              <a:t>人、どちらでもないが</a:t>
            </a:r>
            <a:r>
              <a:rPr kumimoji="1" lang="en-US" altLang="ja-JP" sz="1200" b="0" i="0" dirty="0">
                <a:solidFill>
                  <a:srgbClr val="000000"/>
                </a:solidFill>
                <a:effectLst/>
                <a:latin typeface="Roboto" panose="02000000000000000000" pitchFamily="2" charset="0"/>
              </a:rPr>
              <a:t>3</a:t>
            </a:r>
            <a:r>
              <a:rPr kumimoji="1" lang="ja-JP" altLang="en-US" sz="1200" b="0" i="0" dirty="0">
                <a:solidFill>
                  <a:srgbClr val="000000"/>
                </a:solidFill>
                <a:effectLst/>
                <a:latin typeface="Roboto" panose="02000000000000000000" pitchFamily="2" charset="0"/>
              </a:rPr>
              <a:t>人</a:t>
            </a:r>
            <a:endParaRPr kumimoji="1"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dirty="0">
                <a:solidFill>
                  <a:srgbClr val="000000"/>
                </a:solidFill>
                <a:effectLst/>
                <a:latin typeface="Roboto" panose="02000000000000000000" pitchFamily="2" charset="0"/>
              </a:rPr>
              <a:t>議論全体の発言量が多くなったと思いますか？というアンケートに対して</a:t>
            </a:r>
            <a:endParaRPr kumimoji="1" lang="ja-JP" alt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000000"/>
                </a:solidFill>
                <a:effectLst/>
                <a:latin typeface="Roboto" panose="02000000000000000000" pitchFamily="2" charset="0"/>
              </a:rPr>
              <a:t>肯定的な意見が</a:t>
            </a:r>
            <a:r>
              <a:rPr kumimoji="1" lang="en-US" altLang="ja-JP" sz="1200" b="0" i="0" dirty="0">
                <a:solidFill>
                  <a:srgbClr val="000000"/>
                </a:solidFill>
                <a:effectLst/>
                <a:latin typeface="Roboto" panose="02000000000000000000" pitchFamily="2" charset="0"/>
              </a:rPr>
              <a:t>11</a:t>
            </a:r>
            <a:r>
              <a:rPr kumimoji="1" lang="ja-JP" altLang="en-US" sz="1200" b="0" i="0" dirty="0">
                <a:solidFill>
                  <a:srgbClr val="000000"/>
                </a:solidFill>
                <a:effectLst/>
                <a:latin typeface="Roboto" panose="02000000000000000000" pitchFamily="2" charset="0"/>
              </a:rPr>
              <a:t>人、どちらでもないが</a:t>
            </a:r>
            <a:r>
              <a:rPr kumimoji="1" lang="en-US" altLang="ja-JP" sz="1200" b="0" i="0" dirty="0">
                <a:solidFill>
                  <a:srgbClr val="000000"/>
                </a:solidFill>
                <a:effectLst/>
                <a:latin typeface="Roboto" panose="02000000000000000000" pitchFamily="2" charset="0"/>
              </a:rPr>
              <a:t>1</a:t>
            </a:r>
            <a:r>
              <a:rPr kumimoji="1" lang="ja-JP" altLang="en-US" sz="1200" b="0" i="0" dirty="0">
                <a:solidFill>
                  <a:srgbClr val="000000"/>
                </a:solidFill>
                <a:effectLst/>
                <a:latin typeface="Roboto" panose="02000000000000000000" pitchFamily="2" charset="0"/>
              </a:rPr>
              <a:t>人</a:t>
            </a:r>
            <a:endParaRPr kumimoji="1"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dirty="0">
                <a:solidFill>
                  <a:srgbClr val="000000"/>
                </a:solidFill>
                <a:effectLst/>
                <a:latin typeface="Roboto" panose="02000000000000000000" pitchFamily="2" charset="0"/>
              </a:rPr>
              <a:t>全体的に議論を充実させる発言が多くなったと思いますか？というアンケートに対して</a:t>
            </a:r>
            <a:endParaRPr kumimoji="1" lang="ja-JP" alt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000000"/>
                </a:solidFill>
                <a:effectLst/>
                <a:latin typeface="Roboto" panose="02000000000000000000" pitchFamily="2" charset="0"/>
              </a:rPr>
              <a:t>肯定的な意見が</a:t>
            </a:r>
            <a:r>
              <a:rPr kumimoji="1" lang="en-US" altLang="ja-JP" sz="1200" b="0" i="0" dirty="0">
                <a:solidFill>
                  <a:srgbClr val="000000"/>
                </a:solidFill>
                <a:effectLst/>
                <a:latin typeface="Roboto" panose="02000000000000000000" pitchFamily="2" charset="0"/>
              </a:rPr>
              <a:t>9</a:t>
            </a:r>
            <a:r>
              <a:rPr kumimoji="1" lang="ja-JP" altLang="en-US" sz="1200" b="0" i="0" dirty="0">
                <a:solidFill>
                  <a:srgbClr val="000000"/>
                </a:solidFill>
                <a:effectLst/>
                <a:latin typeface="Roboto" panose="02000000000000000000" pitchFamily="2" charset="0"/>
              </a:rPr>
              <a:t>人、どちらでもないが</a:t>
            </a:r>
            <a:r>
              <a:rPr kumimoji="1" lang="en-US" altLang="ja-JP" sz="1200" b="0" i="0" dirty="0">
                <a:solidFill>
                  <a:srgbClr val="000000"/>
                </a:solidFill>
                <a:effectLst/>
                <a:latin typeface="Roboto" panose="02000000000000000000" pitchFamily="2" charset="0"/>
              </a:rPr>
              <a:t>3</a:t>
            </a:r>
            <a:r>
              <a:rPr kumimoji="1" lang="ja-JP" altLang="en-US" sz="1200" b="0" i="0" dirty="0">
                <a:solidFill>
                  <a:srgbClr val="000000"/>
                </a:solidFill>
                <a:effectLst/>
                <a:latin typeface="Roboto" panose="02000000000000000000" pitchFamily="2" charset="0"/>
              </a:rPr>
              <a:t>人</a:t>
            </a:r>
            <a:endParaRPr kumimoji="1"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dirty="0">
                <a:solidFill>
                  <a:srgbClr val="000000"/>
                </a:solidFill>
                <a:effectLst/>
                <a:latin typeface="Roboto" panose="02000000000000000000" pitchFamily="2" charset="0"/>
              </a:rPr>
              <a:t>自身の議論を充実させる言動は多くなったと思いますか？というアンケートに対して</a:t>
            </a:r>
            <a:endParaRPr kumimoji="1" lang="ja-JP" alt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000000"/>
                </a:solidFill>
                <a:effectLst/>
                <a:latin typeface="Roboto" panose="02000000000000000000" pitchFamily="2" charset="0"/>
              </a:rPr>
              <a:t>肯定的な意見が</a:t>
            </a:r>
            <a:r>
              <a:rPr kumimoji="1" lang="en-US" altLang="ja-JP" sz="1200" b="0" i="0" dirty="0">
                <a:solidFill>
                  <a:srgbClr val="000000"/>
                </a:solidFill>
                <a:effectLst/>
                <a:latin typeface="Roboto" panose="02000000000000000000" pitchFamily="2" charset="0"/>
              </a:rPr>
              <a:t>10</a:t>
            </a:r>
            <a:r>
              <a:rPr kumimoji="1" lang="ja-JP" altLang="en-US" sz="1200" b="0" i="0" dirty="0">
                <a:solidFill>
                  <a:srgbClr val="000000"/>
                </a:solidFill>
                <a:effectLst/>
                <a:latin typeface="Roboto" panose="02000000000000000000" pitchFamily="2" charset="0"/>
              </a:rPr>
              <a:t>人、どちらでもないが</a:t>
            </a:r>
            <a:r>
              <a:rPr kumimoji="1" lang="en-US" altLang="ja-JP" sz="1200" b="0" i="0" dirty="0">
                <a:solidFill>
                  <a:srgbClr val="000000"/>
                </a:solidFill>
                <a:effectLst/>
                <a:latin typeface="Roboto" panose="02000000000000000000" pitchFamily="2" charset="0"/>
              </a:rPr>
              <a:t>2</a:t>
            </a:r>
            <a:r>
              <a:rPr kumimoji="1" lang="ja-JP" altLang="en-US" sz="1200" b="0" i="0" dirty="0">
                <a:solidFill>
                  <a:srgbClr val="000000"/>
                </a:solidFill>
                <a:effectLst/>
                <a:latin typeface="Roboto" panose="02000000000000000000" pitchFamily="2" charset="0"/>
              </a:rPr>
              <a:t>人</a:t>
            </a:r>
            <a:endParaRPr kumimoji="1"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t>となりました。いずれのアンケートも否定的な意見はありませんでした。</a:t>
            </a:r>
            <a:endParaRPr kumimoji="1" lang="en-US" altLang="ja-JP"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t>以上より、</a:t>
            </a:r>
            <a:r>
              <a:rPr kumimoji="1" lang="en-US" altLang="ja-JP" sz="1200" b="0" dirty="0"/>
              <a:t>DERC</a:t>
            </a:r>
            <a:r>
              <a:rPr kumimoji="1" lang="ja-JP" altLang="en-US" sz="1200" b="0" dirty="0"/>
              <a:t>導入議論により楽しさの向上・発言量の増加と議論の充実・議論の質の向上につながったというアンケート結果</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t>が得られました。</a:t>
            </a:r>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24</a:t>
            </a:fld>
            <a:endParaRPr/>
          </a:p>
        </p:txBody>
      </p:sp>
    </p:spTree>
    <p:extLst>
      <p:ext uri="{BB962C8B-B14F-4D97-AF65-F5344CB8AC3E}">
        <p14:creationId xmlns:p14="http://schemas.microsoft.com/office/powerpoint/2010/main" val="3714730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b="0" dirty="0"/>
              <a:t>アンケートによる参加者のポイント獲得戦略アクションです。</a:t>
            </a:r>
            <a:endParaRPr lang="en-US" altLang="ja-JP" b="0" dirty="0"/>
          </a:p>
          <a:p>
            <a:r>
              <a:rPr lang="ja-JP" altLang="en-US" b="0" dirty="0"/>
              <a:t>様々な意見が得られましたが、</a:t>
            </a:r>
            <a:endParaRPr lang="en-US" altLang="ja-JP" b="0" dirty="0"/>
          </a:p>
          <a:p>
            <a:r>
              <a:rPr kumimoji="1" lang="ja-JP" altLang="en-US" b="0" dirty="0"/>
              <a:t>簡単な言葉での発言を心掛ける・</a:t>
            </a:r>
            <a:r>
              <a:rPr kumimoji="1" lang="ja-JP" altLang="en-US" sz="1200" b="0" dirty="0"/>
              <a:t>積極的に発言するなどレベル</a:t>
            </a:r>
            <a:r>
              <a:rPr kumimoji="1" lang="en-US" altLang="ja-JP" sz="1200" b="0" dirty="0"/>
              <a:t>1</a:t>
            </a:r>
            <a:r>
              <a:rPr kumimoji="1" lang="ja-JP" altLang="en-US" sz="1200" b="0" dirty="0"/>
              <a:t>の向上を目的とした戦略や</a:t>
            </a:r>
            <a:endParaRPr kumimoji="1" lang="en-US" altLang="ja-JP" sz="1200" b="0" dirty="0"/>
          </a:p>
          <a:p>
            <a:r>
              <a:rPr kumimoji="1" lang="ja-JP" altLang="en-US" sz="1200" b="0" dirty="0"/>
              <a:t>賭けた人に話を振る・意見の深堀をする・良い発言を引き出すなどレベル</a:t>
            </a:r>
            <a:r>
              <a:rPr kumimoji="1" lang="en-US" altLang="ja-JP" sz="1200" b="0" dirty="0"/>
              <a:t>2</a:t>
            </a:r>
            <a:r>
              <a:rPr kumimoji="1" lang="ja-JP" altLang="en-US" sz="1200" b="0" dirty="0"/>
              <a:t>の向上を目的とした戦略など</a:t>
            </a:r>
            <a:endParaRPr kumimoji="1" lang="en-US" altLang="ja-JP" sz="1200" b="0" dirty="0"/>
          </a:p>
          <a:p>
            <a:r>
              <a:rPr kumimoji="1" lang="ja-JP" altLang="en-US" sz="1200" b="0" dirty="0"/>
              <a:t>個々の様々な戦略が見られた。</a:t>
            </a:r>
            <a:endParaRPr kumimoji="1" lang="en-US" altLang="ja-JP" sz="1200" b="0" dirty="0"/>
          </a:p>
          <a:p>
            <a:r>
              <a:rPr kumimoji="1" lang="ja-JP" altLang="en-US" sz="1200" b="0" dirty="0"/>
              <a:t>これらが先ほどのアンケート結果の議論の質の向上や発言量の増加につながったと考えられる。</a:t>
            </a:r>
          </a:p>
          <a:p>
            <a:pPr marL="0" lvl="0" indent="0" algn="l" rtl="0">
              <a:spcBef>
                <a:spcPts val="0"/>
              </a:spcBef>
              <a:spcAft>
                <a:spcPts val="0"/>
              </a:spcAft>
              <a:buNone/>
            </a:pPr>
            <a:endParaRPr lang="en-US" altLang="ja-JP" b="0" dirty="0"/>
          </a:p>
          <a:p>
            <a:pPr marL="0" lvl="0" indent="0" algn="l" rtl="0">
              <a:spcBef>
                <a:spcPts val="0"/>
              </a:spcBef>
              <a:spcAft>
                <a:spcPts val="0"/>
              </a:spcAft>
              <a:buNone/>
            </a:pPr>
            <a:endParaRPr lang="en-US" altLang="ja-JP" b="0" dirty="0"/>
          </a:p>
          <a:p>
            <a:pPr marL="0" lvl="0" indent="0" algn="l" rtl="0">
              <a:spcBef>
                <a:spcPts val="0"/>
              </a:spcBef>
              <a:spcAft>
                <a:spcPts val="0"/>
              </a:spcAft>
              <a:buNone/>
            </a:pPr>
            <a:endParaRPr lang="en-US" altLang="ja-JP" b="0" dirty="0"/>
          </a:p>
          <a:p>
            <a:pPr marL="0" lvl="0" indent="0" algn="l" rtl="0">
              <a:spcBef>
                <a:spcPts val="0"/>
              </a:spcBef>
              <a:spcAft>
                <a:spcPts val="0"/>
              </a:spcAft>
              <a:buNone/>
            </a:pPr>
            <a:r>
              <a:rPr lang="ja-JP" altLang="en-US" b="0" dirty="0"/>
              <a:t>ここには載せていない意見</a:t>
            </a:r>
            <a:endParaRPr lang="en-US" altLang="ja-JP" b="0" dirty="0"/>
          </a:p>
          <a:p>
            <a:pPr rtl="0" fontAlgn="b"/>
            <a:r>
              <a:rPr lang="ja-JP" altLang="en-US" b="0" dirty="0">
                <a:effectLst/>
              </a:rPr>
              <a:t>・ポイントを獲得することだけを考えたら，賭け対象者と自分以外を極力発言させないようにして，二人で会話し続けることが一番強いと思った．ただこれは議論の活性化などの本来の目的にはそぐわないかなと思いそこまで露骨にはできなかった．</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a:t>
            </a:r>
            <a:r>
              <a:rPr lang="ja-JP" altLang="en-US" b="0" dirty="0">
                <a:effectLst/>
              </a:rPr>
              <a:t>まず評価してもらえるように議論を頑張る．獲得方法</a:t>
            </a:r>
            <a:r>
              <a:rPr lang="en-US" altLang="ja-JP" b="0" dirty="0">
                <a:effectLst/>
              </a:rPr>
              <a:t>2</a:t>
            </a:r>
            <a:r>
              <a:rPr lang="ja-JP" altLang="en-US" b="0" dirty="0">
                <a:effectLst/>
              </a:rPr>
              <a:t>のほうがポイントの獲得効率がいいのでそちらを重視していた．自分が賭けた人の発言を深堀してもっと発言を引き出そうとした．</a:t>
            </a:r>
          </a:p>
          <a:p>
            <a:pPr marL="0" lvl="0" indent="0" algn="l" rtl="0">
              <a:spcBef>
                <a:spcPts val="0"/>
              </a:spcBef>
              <a:spcAft>
                <a:spcPts val="0"/>
              </a:spcAft>
              <a:buNone/>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ここには載せていない意見</a:t>
            </a:r>
            <a:endParaRPr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a:t>
            </a:r>
            <a:r>
              <a:rPr kumimoji="1" lang="ja-JP" altLang="en-US" sz="1200" b="0" i="0" kern="1200" dirty="0">
                <a:solidFill>
                  <a:schemeClr val="dk1"/>
                </a:solidFill>
                <a:effectLst/>
                <a:latin typeface="+mn-lt"/>
                <a:ea typeface="+mn-ea"/>
                <a:cs typeface="+mn-cs"/>
              </a:rPr>
              <a:t>他者へ意見を求める</a:t>
            </a:r>
            <a:endParaRPr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a:t>
            </a:r>
            <a:r>
              <a:rPr kumimoji="1" lang="ja-JP" altLang="en-US" sz="1200" b="0" i="0" kern="1200" dirty="0">
                <a:solidFill>
                  <a:schemeClr val="dk1"/>
                </a:solidFill>
                <a:effectLst/>
                <a:latin typeface="+mn-lt"/>
                <a:ea typeface="+mn-ea"/>
                <a:cs typeface="+mn-cs"/>
              </a:rPr>
              <a:t>議論前は、自分が誰に賭けているかを悟られないように余計な発言を控えた。悟られてしまうと、それを阻止される可能性を考えていた。議論中は、自分の発言と他人の評価で一杯一杯で、他の人の発言を引き出したり他の人の発言を周囲に良く思わせたりするところまで手が回らなかった。議論後はとくにアクションはしなかった。</a:t>
            </a:r>
            <a:endParaRPr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a:t>
            </a:r>
            <a:r>
              <a:rPr kumimoji="1" lang="ja-JP" altLang="en-US" sz="1200" b="0" i="0" kern="1200" dirty="0">
                <a:solidFill>
                  <a:schemeClr val="dk1"/>
                </a:solidFill>
                <a:effectLst/>
                <a:latin typeface="+mn-lt"/>
                <a:ea typeface="+mn-ea"/>
                <a:cs typeface="+mn-cs"/>
              </a:rPr>
              <a:t>議論中，ポイントを賭けた相手にたくさん発言してもらうように働きかけた．</a:t>
            </a:r>
            <a:endParaRPr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a:t>
            </a:r>
            <a:r>
              <a:rPr kumimoji="1" lang="ja-JP" altLang="en-US" sz="1200" b="0" i="0" kern="1200" dirty="0">
                <a:solidFill>
                  <a:schemeClr val="dk1"/>
                </a:solidFill>
                <a:effectLst/>
                <a:latin typeface="+mn-lt"/>
                <a:ea typeface="+mn-ea"/>
                <a:cs typeface="+mn-cs"/>
              </a:rPr>
              <a:t>賭けた相手の発言を引き出すようなアクションを意識した</a:t>
            </a:r>
            <a:endParaRPr kumimoji="1" lang="ja-JP" altLang="en-US" b="0" dirty="0"/>
          </a:p>
          <a:p>
            <a:pPr marL="0" lvl="0" indent="0" algn="l" rtl="0">
              <a:spcBef>
                <a:spcPts val="0"/>
              </a:spcBef>
              <a:spcAft>
                <a:spcPts val="0"/>
              </a:spcAft>
              <a:buNone/>
            </a:pPr>
            <a:endParaRPr lang="en-US" b="0"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26</a:t>
            </a:fld>
            <a:endParaRPr/>
          </a:p>
        </p:txBody>
      </p:sp>
    </p:spTree>
    <p:extLst>
      <p:ext uri="{BB962C8B-B14F-4D97-AF65-F5344CB8AC3E}">
        <p14:creationId xmlns:p14="http://schemas.microsoft.com/office/powerpoint/2010/main" val="3315771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340BDEE-0D48-4B22-8E98-C514E09C5892}" type="datetimeFigureOut">
              <a:rPr kumimoji="1" lang="ja-JP" altLang="en-US" smtClean="0"/>
              <a:t>2022/3/4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CB818C-AB6B-45C0-992C-E768C24C35F0}" type="slidenum">
              <a:rPr kumimoji="1" lang="ja-JP" altLang="en-US" smtClean="0"/>
              <a:t>‹#›</a:t>
            </a:fld>
            <a:endParaRPr kumimoji="1" lang="ja-JP" altLang="en-US"/>
          </a:p>
        </p:txBody>
      </p:sp>
    </p:spTree>
    <p:extLst>
      <p:ext uri="{BB962C8B-B14F-4D97-AF65-F5344CB8AC3E}">
        <p14:creationId xmlns:p14="http://schemas.microsoft.com/office/powerpoint/2010/main" val="3113255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340BDEE-0D48-4B22-8E98-C514E09C5892}" type="datetimeFigureOut">
              <a:rPr kumimoji="1" lang="ja-JP" altLang="en-US" smtClean="0"/>
              <a:t>2022/3/4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CB818C-AB6B-45C0-992C-E768C24C35F0}" type="slidenum">
              <a:rPr kumimoji="1" lang="ja-JP" altLang="en-US" smtClean="0"/>
              <a:t>‹#›</a:t>
            </a:fld>
            <a:endParaRPr kumimoji="1" lang="ja-JP" altLang="en-US"/>
          </a:p>
        </p:txBody>
      </p:sp>
    </p:spTree>
    <p:extLst>
      <p:ext uri="{BB962C8B-B14F-4D97-AF65-F5344CB8AC3E}">
        <p14:creationId xmlns:p14="http://schemas.microsoft.com/office/powerpoint/2010/main" val="2940069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340BDEE-0D48-4B22-8E98-C514E09C5892}" type="datetimeFigureOut">
              <a:rPr kumimoji="1" lang="ja-JP" altLang="en-US" smtClean="0"/>
              <a:t>2022/3/4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CB818C-AB6B-45C0-992C-E768C24C35F0}" type="slidenum">
              <a:rPr kumimoji="1" lang="ja-JP" altLang="en-US" smtClean="0"/>
              <a:t>‹#›</a:t>
            </a:fld>
            <a:endParaRPr kumimoji="1" lang="ja-JP" altLang="en-US"/>
          </a:p>
        </p:txBody>
      </p:sp>
    </p:spTree>
    <p:extLst>
      <p:ext uri="{BB962C8B-B14F-4D97-AF65-F5344CB8AC3E}">
        <p14:creationId xmlns:p14="http://schemas.microsoft.com/office/powerpoint/2010/main" val="1725966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340BDEE-0D48-4B22-8E98-C514E09C5892}" type="datetimeFigureOut">
              <a:rPr kumimoji="1" lang="ja-JP" altLang="en-US" smtClean="0"/>
              <a:t>2022/3/4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CB818C-AB6B-45C0-992C-E768C24C35F0}" type="slidenum">
              <a:rPr kumimoji="1" lang="ja-JP" altLang="en-US" smtClean="0"/>
              <a:t>‹#›</a:t>
            </a:fld>
            <a:endParaRPr kumimoji="1" lang="ja-JP" altLang="en-US"/>
          </a:p>
        </p:txBody>
      </p:sp>
    </p:spTree>
    <p:extLst>
      <p:ext uri="{BB962C8B-B14F-4D97-AF65-F5344CB8AC3E}">
        <p14:creationId xmlns:p14="http://schemas.microsoft.com/office/powerpoint/2010/main" val="2109462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340BDEE-0D48-4B22-8E98-C514E09C5892}" type="datetimeFigureOut">
              <a:rPr kumimoji="1" lang="ja-JP" altLang="en-US" smtClean="0"/>
              <a:t>2022/3/4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2CB818C-AB6B-45C0-992C-E768C24C35F0}" type="slidenum">
              <a:rPr kumimoji="1" lang="ja-JP" altLang="en-US" smtClean="0"/>
              <a:t>‹#›</a:t>
            </a:fld>
            <a:endParaRPr kumimoji="1" lang="ja-JP" altLang="en-US"/>
          </a:p>
        </p:txBody>
      </p:sp>
    </p:spTree>
    <p:extLst>
      <p:ext uri="{BB962C8B-B14F-4D97-AF65-F5344CB8AC3E}">
        <p14:creationId xmlns:p14="http://schemas.microsoft.com/office/powerpoint/2010/main" val="190696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340BDEE-0D48-4B22-8E98-C514E09C5892}" type="datetimeFigureOut">
              <a:rPr kumimoji="1" lang="ja-JP" altLang="en-US" smtClean="0"/>
              <a:t>2022/3/4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2CB818C-AB6B-45C0-992C-E768C24C35F0}" type="slidenum">
              <a:rPr kumimoji="1" lang="ja-JP" altLang="en-US" smtClean="0"/>
              <a:t>‹#›</a:t>
            </a:fld>
            <a:endParaRPr kumimoji="1" lang="ja-JP" altLang="en-US"/>
          </a:p>
        </p:txBody>
      </p:sp>
    </p:spTree>
    <p:extLst>
      <p:ext uri="{BB962C8B-B14F-4D97-AF65-F5344CB8AC3E}">
        <p14:creationId xmlns:p14="http://schemas.microsoft.com/office/powerpoint/2010/main" val="2326615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340BDEE-0D48-4B22-8E98-C514E09C5892}" type="datetimeFigureOut">
              <a:rPr kumimoji="1" lang="ja-JP" altLang="en-US" smtClean="0"/>
              <a:t>2022/3/4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2CB818C-AB6B-45C0-992C-E768C24C35F0}" type="slidenum">
              <a:rPr kumimoji="1" lang="ja-JP" altLang="en-US" smtClean="0"/>
              <a:t>‹#›</a:t>
            </a:fld>
            <a:endParaRPr kumimoji="1" lang="ja-JP" altLang="en-US"/>
          </a:p>
        </p:txBody>
      </p:sp>
    </p:spTree>
    <p:extLst>
      <p:ext uri="{BB962C8B-B14F-4D97-AF65-F5344CB8AC3E}">
        <p14:creationId xmlns:p14="http://schemas.microsoft.com/office/powerpoint/2010/main" val="4207116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340BDEE-0D48-4B22-8E98-C514E09C5892}" type="datetimeFigureOut">
              <a:rPr kumimoji="1" lang="ja-JP" altLang="en-US" smtClean="0"/>
              <a:t>2022/3/4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2CB818C-AB6B-45C0-992C-E768C24C35F0}" type="slidenum">
              <a:rPr kumimoji="1" lang="ja-JP" altLang="en-US" smtClean="0"/>
              <a:t>‹#›</a:t>
            </a:fld>
            <a:endParaRPr kumimoji="1" lang="ja-JP" altLang="en-US"/>
          </a:p>
        </p:txBody>
      </p:sp>
    </p:spTree>
    <p:extLst>
      <p:ext uri="{BB962C8B-B14F-4D97-AF65-F5344CB8AC3E}">
        <p14:creationId xmlns:p14="http://schemas.microsoft.com/office/powerpoint/2010/main" val="852413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40BDEE-0D48-4B22-8E98-C514E09C5892}" type="datetimeFigureOut">
              <a:rPr kumimoji="1" lang="ja-JP" altLang="en-US" smtClean="0"/>
              <a:t>2022/3/4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2CB818C-AB6B-45C0-992C-E768C24C35F0}" type="slidenum">
              <a:rPr kumimoji="1" lang="ja-JP" altLang="en-US" smtClean="0"/>
              <a:t>‹#›</a:t>
            </a:fld>
            <a:endParaRPr kumimoji="1" lang="ja-JP" altLang="en-US"/>
          </a:p>
        </p:txBody>
      </p:sp>
    </p:spTree>
    <p:extLst>
      <p:ext uri="{BB962C8B-B14F-4D97-AF65-F5344CB8AC3E}">
        <p14:creationId xmlns:p14="http://schemas.microsoft.com/office/powerpoint/2010/main" val="2192559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340BDEE-0D48-4B22-8E98-C514E09C5892}" type="datetimeFigureOut">
              <a:rPr kumimoji="1" lang="ja-JP" altLang="en-US" smtClean="0"/>
              <a:t>2022/3/4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2CB818C-AB6B-45C0-992C-E768C24C35F0}" type="slidenum">
              <a:rPr kumimoji="1" lang="ja-JP" altLang="en-US" smtClean="0"/>
              <a:t>‹#›</a:t>
            </a:fld>
            <a:endParaRPr kumimoji="1" lang="ja-JP" altLang="en-US"/>
          </a:p>
        </p:txBody>
      </p:sp>
    </p:spTree>
    <p:extLst>
      <p:ext uri="{BB962C8B-B14F-4D97-AF65-F5344CB8AC3E}">
        <p14:creationId xmlns:p14="http://schemas.microsoft.com/office/powerpoint/2010/main" val="152681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340BDEE-0D48-4B22-8E98-C514E09C5892}" type="datetimeFigureOut">
              <a:rPr kumimoji="1" lang="ja-JP" altLang="en-US" smtClean="0"/>
              <a:t>2022/3/4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2CB818C-AB6B-45C0-992C-E768C24C35F0}" type="slidenum">
              <a:rPr kumimoji="1" lang="ja-JP" altLang="en-US" smtClean="0"/>
              <a:t>‹#›</a:t>
            </a:fld>
            <a:endParaRPr kumimoji="1" lang="ja-JP" altLang="en-US"/>
          </a:p>
        </p:txBody>
      </p:sp>
    </p:spTree>
    <p:extLst>
      <p:ext uri="{BB962C8B-B14F-4D97-AF65-F5344CB8AC3E}">
        <p14:creationId xmlns:p14="http://schemas.microsoft.com/office/powerpoint/2010/main" val="228164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40BDEE-0D48-4B22-8E98-C514E09C5892}" type="datetimeFigureOut">
              <a:rPr kumimoji="1" lang="ja-JP" altLang="en-US" smtClean="0"/>
              <a:t>2022/3/4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CB818C-AB6B-45C0-992C-E768C24C35F0}" type="slidenum">
              <a:rPr kumimoji="1" lang="ja-JP" altLang="en-US" smtClean="0"/>
              <a:t>‹#›</a:t>
            </a:fld>
            <a:endParaRPr kumimoji="1" lang="ja-JP" altLang="en-US"/>
          </a:p>
        </p:txBody>
      </p:sp>
    </p:spTree>
    <p:extLst>
      <p:ext uri="{BB962C8B-B14F-4D97-AF65-F5344CB8AC3E}">
        <p14:creationId xmlns:p14="http://schemas.microsoft.com/office/powerpoint/2010/main" val="8652052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microsoft.com/office/2007/relationships/hdphoto" Target="../media/hdphoto3.wdp"/><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3.png"/><Relationship Id="rId2" Type="http://schemas.openxmlformats.org/officeDocument/2006/relationships/notesSlide" Target="../notesSlides/notesSlide3.xml"/><Relationship Id="rId16"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jpeg"/><Relationship Id="rId5" Type="http://schemas.openxmlformats.org/officeDocument/2006/relationships/image" Target="../media/image13.png"/><Relationship Id="rId15" Type="http://schemas.openxmlformats.org/officeDocument/2006/relationships/image" Target="../media/image22.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1.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96.pn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CEA776F-A967-6048-A00E-58A5CA0B7A34}"/>
              </a:ext>
            </a:extLst>
          </p:cNvPr>
          <p:cNvPicPr>
            <a:picLocks noChangeAspect="1"/>
          </p:cNvPicPr>
          <p:nvPr/>
        </p:nvPicPr>
        <p:blipFill>
          <a:blip r:embed="rId2"/>
          <a:stretch>
            <a:fillRect/>
          </a:stretch>
        </p:blipFill>
        <p:spPr>
          <a:xfrm rot="5965358" flipH="1">
            <a:off x="2970748" y="2470722"/>
            <a:ext cx="137354" cy="152400"/>
          </a:xfrm>
          <a:prstGeom prst="rect">
            <a:avLst/>
          </a:prstGeom>
        </p:spPr>
      </p:pic>
      <p:pic>
        <p:nvPicPr>
          <p:cNvPr id="5" name="図 4">
            <a:extLst>
              <a:ext uri="{FF2B5EF4-FFF2-40B4-BE49-F238E27FC236}">
                <a16:creationId xmlns:a16="http://schemas.microsoft.com/office/drawing/2014/main" id="{1FCB1649-41CE-6647-AF6C-84FC50ED1379}"/>
              </a:ext>
            </a:extLst>
          </p:cNvPr>
          <p:cNvPicPr>
            <a:picLocks noChangeAspect="1"/>
          </p:cNvPicPr>
          <p:nvPr/>
        </p:nvPicPr>
        <p:blipFill>
          <a:blip r:embed="rId3"/>
          <a:stretch>
            <a:fillRect/>
          </a:stretch>
        </p:blipFill>
        <p:spPr>
          <a:xfrm>
            <a:off x="2418245" y="2234576"/>
            <a:ext cx="149502" cy="149502"/>
          </a:xfrm>
          <a:prstGeom prst="rect">
            <a:avLst/>
          </a:prstGeom>
        </p:spPr>
      </p:pic>
      <p:grpSp>
        <p:nvGrpSpPr>
          <p:cNvPr id="6" name="グループ化 5">
            <a:extLst>
              <a:ext uri="{FF2B5EF4-FFF2-40B4-BE49-F238E27FC236}">
                <a16:creationId xmlns:a16="http://schemas.microsoft.com/office/drawing/2014/main" id="{27892F94-CDEE-9740-B014-ADB318F22298}"/>
              </a:ext>
            </a:extLst>
          </p:cNvPr>
          <p:cNvGrpSpPr/>
          <p:nvPr/>
        </p:nvGrpSpPr>
        <p:grpSpPr>
          <a:xfrm>
            <a:off x="2257243" y="2374234"/>
            <a:ext cx="484748" cy="484748"/>
            <a:chOff x="10994238" y="5196655"/>
            <a:chExt cx="646331" cy="646331"/>
          </a:xfrm>
        </p:grpSpPr>
        <p:pic>
          <p:nvPicPr>
            <p:cNvPr id="7" name="図 6">
              <a:extLst>
                <a:ext uri="{FF2B5EF4-FFF2-40B4-BE49-F238E27FC236}">
                  <a16:creationId xmlns:a16="http://schemas.microsoft.com/office/drawing/2014/main" id="{8CBD0A89-52E4-3D47-B592-8464229521E5}"/>
                </a:ext>
              </a:extLst>
            </p:cNvPr>
            <p:cNvPicPr>
              <a:picLocks noChangeAspect="1"/>
            </p:cNvPicPr>
            <p:nvPr/>
          </p:nvPicPr>
          <p:blipFill>
            <a:blip r:embed="rId4"/>
            <a:stretch>
              <a:fillRect/>
            </a:stretch>
          </p:blipFill>
          <p:spPr>
            <a:xfrm>
              <a:off x="10994238" y="5196655"/>
              <a:ext cx="646331" cy="646331"/>
            </a:xfrm>
            <a:prstGeom prst="rect">
              <a:avLst/>
            </a:prstGeom>
          </p:spPr>
        </p:pic>
        <p:sp>
          <p:nvSpPr>
            <p:cNvPr id="8" name="テキスト ボックス 7">
              <a:extLst>
                <a:ext uri="{FF2B5EF4-FFF2-40B4-BE49-F238E27FC236}">
                  <a16:creationId xmlns:a16="http://schemas.microsoft.com/office/drawing/2014/main" id="{89F9BD53-C8C7-3B4B-B3CC-9C963C87684D}"/>
                </a:ext>
              </a:extLst>
            </p:cNvPr>
            <p:cNvSpPr txBox="1"/>
            <p:nvPr/>
          </p:nvSpPr>
          <p:spPr>
            <a:xfrm>
              <a:off x="11147571" y="5229182"/>
              <a:ext cx="332270" cy="400110"/>
            </a:xfrm>
            <a:prstGeom prst="rect">
              <a:avLst/>
            </a:prstGeom>
            <a:noFill/>
          </p:spPr>
          <p:txBody>
            <a:bodyPr wrap="square" rtlCol="0">
              <a:spAutoFit/>
            </a:bodyPr>
            <a:lstStyle/>
            <a:p>
              <a:r>
                <a:rPr kumimoji="1" lang="en-US" altLang="ja-JP" sz="1350" b="1" dirty="0">
                  <a:solidFill>
                    <a:schemeClr val="bg1"/>
                  </a:solidFill>
                  <a:latin typeface="Times New Roman" panose="02020603050405020304" pitchFamily="18" charset="0"/>
                  <a:cs typeface="Times New Roman" panose="02020603050405020304" pitchFamily="18" charset="0"/>
                </a:rPr>
                <a:t>C</a:t>
              </a:r>
              <a:endParaRPr kumimoji="1" lang="ja-JP" altLang="en-US" sz="1350" b="1">
                <a:solidFill>
                  <a:schemeClr val="bg1"/>
                </a:solidFill>
                <a:latin typeface="Times New Roman" panose="02020603050405020304" pitchFamily="18" charset="0"/>
                <a:cs typeface="Times New Roman" panose="02020603050405020304" pitchFamily="18" charset="0"/>
              </a:endParaRPr>
            </a:p>
          </p:txBody>
        </p:sp>
      </p:grpSp>
      <p:grpSp>
        <p:nvGrpSpPr>
          <p:cNvPr id="9" name="グループ化 8">
            <a:extLst>
              <a:ext uri="{FF2B5EF4-FFF2-40B4-BE49-F238E27FC236}">
                <a16:creationId xmlns:a16="http://schemas.microsoft.com/office/drawing/2014/main" id="{7860D2F8-244C-C143-80DB-9545BF5527F2}"/>
              </a:ext>
            </a:extLst>
          </p:cNvPr>
          <p:cNvGrpSpPr/>
          <p:nvPr/>
        </p:nvGrpSpPr>
        <p:grpSpPr>
          <a:xfrm>
            <a:off x="1860983" y="1793812"/>
            <a:ext cx="484748" cy="484748"/>
            <a:chOff x="10336123" y="4372194"/>
            <a:chExt cx="646331" cy="646331"/>
          </a:xfrm>
        </p:grpSpPr>
        <p:pic>
          <p:nvPicPr>
            <p:cNvPr id="10" name="図 9">
              <a:extLst>
                <a:ext uri="{FF2B5EF4-FFF2-40B4-BE49-F238E27FC236}">
                  <a16:creationId xmlns:a16="http://schemas.microsoft.com/office/drawing/2014/main" id="{52A709CD-98F7-004F-89D0-1651D865B58B}"/>
                </a:ext>
              </a:extLst>
            </p:cNvPr>
            <p:cNvPicPr>
              <a:picLocks noChangeAspect="1"/>
            </p:cNvPicPr>
            <p:nvPr/>
          </p:nvPicPr>
          <p:blipFill>
            <a:blip r:embed="rId4"/>
            <a:stretch>
              <a:fillRect/>
            </a:stretch>
          </p:blipFill>
          <p:spPr>
            <a:xfrm>
              <a:off x="10336123" y="4372194"/>
              <a:ext cx="646331" cy="646331"/>
            </a:xfrm>
            <a:prstGeom prst="rect">
              <a:avLst/>
            </a:prstGeom>
          </p:spPr>
        </p:pic>
        <p:sp>
          <p:nvSpPr>
            <p:cNvPr id="11" name="テキスト ボックス 10">
              <a:extLst>
                <a:ext uri="{FF2B5EF4-FFF2-40B4-BE49-F238E27FC236}">
                  <a16:creationId xmlns:a16="http://schemas.microsoft.com/office/drawing/2014/main" id="{10C41843-CB8B-BB40-8DE9-F27C5BCE6F64}"/>
                </a:ext>
              </a:extLst>
            </p:cNvPr>
            <p:cNvSpPr txBox="1"/>
            <p:nvPr/>
          </p:nvSpPr>
          <p:spPr>
            <a:xfrm>
              <a:off x="10489456" y="4396770"/>
              <a:ext cx="332270" cy="400110"/>
            </a:xfrm>
            <a:prstGeom prst="rect">
              <a:avLst/>
            </a:prstGeom>
            <a:noFill/>
          </p:spPr>
          <p:txBody>
            <a:bodyPr wrap="square" rtlCol="0">
              <a:spAutoFit/>
            </a:bodyPr>
            <a:lstStyle/>
            <a:p>
              <a:r>
                <a:rPr kumimoji="1" lang="en-US" altLang="ja-JP" sz="1350" b="1" dirty="0">
                  <a:solidFill>
                    <a:schemeClr val="bg1"/>
                  </a:solidFill>
                  <a:latin typeface="Times New Roman" panose="02020603050405020304" pitchFamily="18" charset="0"/>
                  <a:cs typeface="Times New Roman" panose="02020603050405020304" pitchFamily="18" charset="0"/>
                </a:rPr>
                <a:t>A</a:t>
              </a:r>
              <a:endParaRPr kumimoji="1" lang="ja-JP" altLang="en-US" sz="1350" b="1">
                <a:solidFill>
                  <a:schemeClr val="bg1"/>
                </a:solidFill>
                <a:latin typeface="Times New Roman" panose="02020603050405020304" pitchFamily="18" charset="0"/>
                <a:cs typeface="Times New Roman" panose="02020603050405020304" pitchFamily="18" charset="0"/>
              </a:endParaRPr>
            </a:p>
          </p:txBody>
        </p:sp>
      </p:grpSp>
      <p:grpSp>
        <p:nvGrpSpPr>
          <p:cNvPr id="12" name="グループ化 11">
            <a:extLst>
              <a:ext uri="{FF2B5EF4-FFF2-40B4-BE49-F238E27FC236}">
                <a16:creationId xmlns:a16="http://schemas.microsoft.com/office/drawing/2014/main" id="{E83F62FD-3B42-2F42-BBC7-A5689628A78E}"/>
              </a:ext>
            </a:extLst>
          </p:cNvPr>
          <p:cNvGrpSpPr/>
          <p:nvPr/>
        </p:nvGrpSpPr>
        <p:grpSpPr>
          <a:xfrm>
            <a:off x="2627833" y="1800723"/>
            <a:ext cx="484748" cy="484748"/>
            <a:chOff x="10994238" y="4379890"/>
            <a:chExt cx="646331" cy="646331"/>
          </a:xfrm>
        </p:grpSpPr>
        <p:pic>
          <p:nvPicPr>
            <p:cNvPr id="13" name="図 12">
              <a:extLst>
                <a:ext uri="{FF2B5EF4-FFF2-40B4-BE49-F238E27FC236}">
                  <a16:creationId xmlns:a16="http://schemas.microsoft.com/office/drawing/2014/main" id="{F3314B9E-6DA3-F148-AE3C-21525FB8F546}"/>
                </a:ext>
              </a:extLst>
            </p:cNvPr>
            <p:cNvPicPr>
              <a:picLocks noChangeAspect="1"/>
            </p:cNvPicPr>
            <p:nvPr/>
          </p:nvPicPr>
          <p:blipFill>
            <a:blip r:embed="rId4"/>
            <a:stretch>
              <a:fillRect/>
            </a:stretch>
          </p:blipFill>
          <p:spPr>
            <a:xfrm>
              <a:off x="10994238" y="4379890"/>
              <a:ext cx="646331" cy="646331"/>
            </a:xfrm>
            <a:prstGeom prst="rect">
              <a:avLst/>
            </a:prstGeom>
          </p:spPr>
        </p:pic>
        <p:sp>
          <p:nvSpPr>
            <p:cNvPr id="14" name="テキスト ボックス 13">
              <a:extLst>
                <a:ext uri="{FF2B5EF4-FFF2-40B4-BE49-F238E27FC236}">
                  <a16:creationId xmlns:a16="http://schemas.microsoft.com/office/drawing/2014/main" id="{43BAD942-6D5D-7A47-AFE2-4A82840D4AD5}"/>
                </a:ext>
              </a:extLst>
            </p:cNvPr>
            <p:cNvSpPr txBox="1"/>
            <p:nvPr/>
          </p:nvSpPr>
          <p:spPr>
            <a:xfrm>
              <a:off x="11147571" y="4404466"/>
              <a:ext cx="332270" cy="400110"/>
            </a:xfrm>
            <a:prstGeom prst="rect">
              <a:avLst/>
            </a:prstGeom>
            <a:noFill/>
          </p:spPr>
          <p:txBody>
            <a:bodyPr wrap="square" rtlCol="0">
              <a:spAutoFit/>
            </a:bodyPr>
            <a:lstStyle/>
            <a:p>
              <a:r>
                <a:rPr lang="en-US" altLang="ja-JP" sz="1350" b="1" dirty="0">
                  <a:solidFill>
                    <a:schemeClr val="bg1"/>
                  </a:solidFill>
                  <a:latin typeface="Times New Roman" panose="02020603050405020304" pitchFamily="18" charset="0"/>
                  <a:cs typeface="Times New Roman" panose="02020603050405020304" pitchFamily="18" charset="0"/>
                </a:rPr>
                <a:t>B</a:t>
              </a:r>
              <a:endParaRPr kumimoji="1" lang="ja-JP" altLang="en-US" sz="1350" b="1">
                <a:solidFill>
                  <a:schemeClr val="bg1"/>
                </a:solidFill>
                <a:latin typeface="Times New Roman" panose="02020603050405020304" pitchFamily="18" charset="0"/>
                <a:cs typeface="Times New Roman" panose="02020603050405020304" pitchFamily="18" charset="0"/>
              </a:endParaRPr>
            </a:p>
          </p:txBody>
        </p:sp>
      </p:grpSp>
      <p:cxnSp>
        <p:nvCxnSpPr>
          <p:cNvPr id="15" name="直線矢印コネクタ 14">
            <a:extLst>
              <a:ext uri="{FF2B5EF4-FFF2-40B4-BE49-F238E27FC236}">
                <a16:creationId xmlns:a16="http://schemas.microsoft.com/office/drawing/2014/main" id="{01DC1A05-9918-AE46-B5AF-9FE5CCD9B925}"/>
              </a:ext>
            </a:extLst>
          </p:cNvPr>
          <p:cNvCxnSpPr>
            <a:cxnSpLocks/>
          </p:cNvCxnSpPr>
          <p:nvPr/>
        </p:nvCxnSpPr>
        <p:spPr>
          <a:xfrm flipV="1">
            <a:off x="2304171" y="1996312"/>
            <a:ext cx="377651" cy="5603"/>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cxnSp>
        <p:nvCxnSpPr>
          <p:cNvPr id="16" name="直線矢印コネクタ 15">
            <a:extLst>
              <a:ext uri="{FF2B5EF4-FFF2-40B4-BE49-F238E27FC236}">
                <a16:creationId xmlns:a16="http://schemas.microsoft.com/office/drawing/2014/main" id="{92EE2D9A-8AD2-4645-9B60-79ECA8F6A80E}"/>
              </a:ext>
            </a:extLst>
          </p:cNvPr>
          <p:cNvCxnSpPr>
            <a:cxnSpLocks/>
          </p:cNvCxnSpPr>
          <p:nvPr/>
        </p:nvCxnSpPr>
        <p:spPr>
          <a:xfrm flipH="1" flipV="1">
            <a:off x="2103646" y="2317200"/>
            <a:ext cx="225182" cy="234417"/>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sp>
        <p:nvSpPr>
          <p:cNvPr id="17" name="テキスト ボックス 16">
            <a:extLst>
              <a:ext uri="{FF2B5EF4-FFF2-40B4-BE49-F238E27FC236}">
                <a16:creationId xmlns:a16="http://schemas.microsoft.com/office/drawing/2014/main" id="{F05C4728-AC7B-CB46-BF00-C322B5E01D27}"/>
              </a:ext>
            </a:extLst>
          </p:cNvPr>
          <p:cNvSpPr txBox="1"/>
          <p:nvPr/>
        </p:nvSpPr>
        <p:spPr>
          <a:xfrm>
            <a:off x="2054504" y="1594694"/>
            <a:ext cx="907940" cy="253916"/>
          </a:xfrm>
          <a:prstGeom prst="rect">
            <a:avLst/>
          </a:prstGeom>
          <a:noFill/>
        </p:spPr>
        <p:txBody>
          <a:bodyPr wrap="square" rtlCol="0">
            <a:spAutoFit/>
          </a:bodyPr>
          <a:lstStyle/>
          <a:p>
            <a:r>
              <a:rPr kumimoji="1" lang="en-US" altLang="ja-JP" sz="1050" dirty="0">
                <a:latin typeface="Times New Roman" panose="02020603050405020304" pitchFamily="18" charset="0"/>
                <a:ea typeface="Meiryo" panose="020B0604030504040204" pitchFamily="34" charset="-128"/>
                <a:cs typeface="Times New Roman" panose="02020603050405020304" pitchFamily="18" charset="0"/>
              </a:rPr>
              <a:t>1) A Helps B</a:t>
            </a:r>
            <a:endParaRPr kumimoji="1" lang="ja-JP" altLang="en-US" sz="1050">
              <a:latin typeface="Times New Roman" panose="02020603050405020304" pitchFamily="18" charset="0"/>
              <a:ea typeface="Meiryo" panose="020B0604030504040204" pitchFamily="34" charset="-128"/>
              <a:cs typeface="Times New Roman" panose="02020603050405020304" pitchFamily="18" charset="0"/>
            </a:endParaRPr>
          </a:p>
        </p:txBody>
      </p:sp>
      <p:sp>
        <p:nvSpPr>
          <p:cNvPr id="18" name="テキスト ボックス 17">
            <a:extLst>
              <a:ext uri="{FF2B5EF4-FFF2-40B4-BE49-F238E27FC236}">
                <a16:creationId xmlns:a16="http://schemas.microsoft.com/office/drawing/2014/main" id="{4D48BBDC-D467-2540-8114-DFD6BCB6C6F9}"/>
              </a:ext>
            </a:extLst>
          </p:cNvPr>
          <p:cNvSpPr txBox="1"/>
          <p:nvPr/>
        </p:nvSpPr>
        <p:spPr>
          <a:xfrm>
            <a:off x="1157557" y="2355409"/>
            <a:ext cx="1190816" cy="577081"/>
          </a:xfrm>
          <a:prstGeom prst="rect">
            <a:avLst/>
          </a:prstGeom>
          <a:noFill/>
        </p:spPr>
        <p:txBody>
          <a:bodyPr wrap="square" rtlCol="0">
            <a:spAutoFit/>
          </a:bodyPr>
          <a:lstStyle/>
          <a:p>
            <a:r>
              <a:rPr lang="en-US" altLang="ja-JP" sz="1050" dirty="0">
                <a:latin typeface="Times New Roman" panose="02020603050405020304" pitchFamily="18" charset="0"/>
                <a:ea typeface="Meiryo" panose="020B0604030504040204" pitchFamily="34" charset="-128"/>
                <a:cs typeface="Times New Roman" panose="02020603050405020304" pitchFamily="18" charset="0"/>
              </a:rPr>
              <a:t>3) C will help A </a:t>
            </a:r>
          </a:p>
          <a:p>
            <a:r>
              <a:rPr lang="en-US" altLang="ja-JP" sz="1050" dirty="0">
                <a:latin typeface="Times New Roman" panose="02020603050405020304" pitchFamily="18" charset="0"/>
                <a:ea typeface="Meiryo" panose="020B0604030504040204" pitchFamily="34" charset="-128"/>
                <a:cs typeface="Times New Roman" panose="02020603050405020304" pitchFamily="18" charset="0"/>
              </a:rPr>
              <a:t>as her score is high</a:t>
            </a:r>
            <a:endParaRPr kumimoji="1" lang="ja-JP" altLang="en-US" sz="1050">
              <a:latin typeface="Times New Roman" panose="02020603050405020304" pitchFamily="18" charset="0"/>
              <a:ea typeface="Meiryo" panose="020B0604030504040204" pitchFamily="34" charset="-128"/>
              <a:cs typeface="Times New Roman" panose="02020603050405020304" pitchFamily="18" charset="0"/>
            </a:endParaRPr>
          </a:p>
        </p:txBody>
      </p:sp>
      <p:cxnSp>
        <p:nvCxnSpPr>
          <p:cNvPr id="19" name="直線矢印コネクタ 18">
            <a:extLst>
              <a:ext uri="{FF2B5EF4-FFF2-40B4-BE49-F238E27FC236}">
                <a16:creationId xmlns:a16="http://schemas.microsoft.com/office/drawing/2014/main" id="{CBC33843-8FCA-F647-88DB-1688D7A4B417}"/>
              </a:ext>
            </a:extLst>
          </p:cNvPr>
          <p:cNvCxnSpPr>
            <a:cxnSpLocks/>
            <a:stCxn id="5" idx="0"/>
          </p:cNvCxnSpPr>
          <p:nvPr/>
        </p:nvCxnSpPr>
        <p:spPr>
          <a:xfrm flipV="1">
            <a:off x="2492996" y="2030813"/>
            <a:ext cx="0" cy="203763"/>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20" name="テキスト ボックス 19">
            <a:extLst>
              <a:ext uri="{FF2B5EF4-FFF2-40B4-BE49-F238E27FC236}">
                <a16:creationId xmlns:a16="http://schemas.microsoft.com/office/drawing/2014/main" id="{FD0F4AD9-E748-344A-A9CD-B9EBE7BB0DEC}"/>
              </a:ext>
            </a:extLst>
          </p:cNvPr>
          <p:cNvSpPr txBox="1"/>
          <p:nvPr/>
        </p:nvSpPr>
        <p:spPr>
          <a:xfrm>
            <a:off x="1860983" y="3050826"/>
            <a:ext cx="1906182" cy="553998"/>
          </a:xfrm>
          <a:prstGeom prst="rect">
            <a:avLst/>
          </a:prstGeom>
          <a:noFill/>
        </p:spPr>
        <p:txBody>
          <a:bodyPr wrap="square" rtlCol="0">
            <a:spAutoFit/>
          </a:bodyPr>
          <a:lstStyle/>
          <a:p>
            <a:r>
              <a:rPr kumimoji="1" lang="en-US" altLang="ja-JP" sz="1500" dirty="0">
                <a:latin typeface="Times New Roman" panose="02020603050405020304" pitchFamily="18" charset="0"/>
                <a:ea typeface="Meiryo" panose="020B0604030504040204" pitchFamily="34" charset="-128"/>
                <a:cs typeface="Times New Roman" panose="02020603050405020304" pitchFamily="18" charset="0"/>
              </a:rPr>
              <a:t>Indirect reciprocity (image scoring)</a:t>
            </a:r>
            <a:endParaRPr kumimoji="1" lang="ja-JP" altLang="en-US" sz="1500">
              <a:latin typeface="Times New Roman" panose="02020603050405020304" pitchFamily="18" charset="0"/>
              <a:ea typeface="Meiryo" panose="020B0604030504040204" pitchFamily="34" charset="-128"/>
              <a:cs typeface="Times New Roman" panose="02020603050405020304" pitchFamily="18" charset="0"/>
            </a:endParaRPr>
          </a:p>
        </p:txBody>
      </p:sp>
      <p:sp>
        <p:nvSpPr>
          <p:cNvPr id="21" name="角丸四角形吹き出し 20">
            <a:extLst>
              <a:ext uri="{FF2B5EF4-FFF2-40B4-BE49-F238E27FC236}">
                <a16:creationId xmlns:a16="http://schemas.microsoft.com/office/drawing/2014/main" id="{BEF31016-3E07-D64A-9A54-B633F066F9CF}"/>
              </a:ext>
            </a:extLst>
          </p:cNvPr>
          <p:cNvSpPr/>
          <p:nvPr/>
        </p:nvSpPr>
        <p:spPr>
          <a:xfrm>
            <a:off x="2748581" y="2418837"/>
            <a:ext cx="363359" cy="253796"/>
          </a:xfrm>
          <a:prstGeom prst="wedgeRoundRectCallout">
            <a:avLst>
              <a:gd name="adj1" fmla="val -68307"/>
              <a:gd name="adj2" fmla="val -22890"/>
              <a:gd name="adj3" fmla="val 16667"/>
            </a:avLst>
          </a:prstGeom>
          <a:noFill/>
          <a:ln w="222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Times New Roman" panose="02020603050405020304" pitchFamily="18" charset="0"/>
              <a:cs typeface="Times New Roman" panose="02020603050405020304" pitchFamily="18" charset="0"/>
            </a:endParaRPr>
          </a:p>
        </p:txBody>
      </p:sp>
      <p:sp>
        <p:nvSpPr>
          <p:cNvPr id="22" name="円/楕円 21">
            <a:extLst>
              <a:ext uri="{FF2B5EF4-FFF2-40B4-BE49-F238E27FC236}">
                <a16:creationId xmlns:a16="http://schemas.microsoft.com/office/drawing/2014/main" id="{30E988F6-065F-8B49-9560-701CE4F4E5EF}"/>
              </a:ext>
            </a:extLst>
          </p:cNvPr>
          <p:cNvSpPr/>
          <p:nvPr/>
        </p:nvSpPr>
        <p:spPr>
          <a:xfrm>
            <a:off x="2782071" y="2457419"/>
            <a:ext cx="178434" cy="186040"/>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Times New Roman" panose="02020603050405020304" pitchFamily="18" charset="0"/>
              <a:cs typeface="Times New Roman" panose="02020603050405020304" pitchFamily="18" charset="0"/>
            </a:endParaRPr>
          </a:p>
        </p:txBody>
      </p:sp>
      <p:sp>
        <p:nvSpPr>
          <p:cNvPr id="23" name="テキスト ボックス 22">
            <a:extLst>
              <a:ext uri="{FF2B5EF4-FFF2-40B4-BE49-F238E27FC236}">
                <a16:creationId xmlns:a16="http://schemas.microsoft.com/office/drawing/2014/main" id="{900EAB3E-9BCE-754C-82F9-858B5377FB93}"/>
              </a:ext>
            </a:extLst>
          </p:cNvPr>
          <p:cNvSpPr txBox="1"/>
          <p:nvPr/>
        </p:nvSpPr>
        <p:spPr>
          <a:xfrm>
            <a:off x="2773153" y="2455603"/>
            <a:ext cx="249203" cy="230832"/>
          </a:xfrm>
          <a:prstGeom prst="rect">
            <a:avLst/>
          </a:prstGeom>
          <a:noFill/>
        </p:spPr>
        <p:txBody>
          <a:bodyPr wrap="square" rtlCol="0">
            <a:spAutoFit/>
          </a:bodyPr>
          <a:lstStyle/>
          <a:p>
            <a:r>
              <a:rPr lang="en-US" altLang="ja-JP" sz="900" b="1" dirty="0">
                <a:solidFill>
                  <a:schemeClr val="bg1"/>
                </a:solidFill>
                <a:latin typeface="Times New Roman" panose="02020603050405020304" pitchFamily="18" charset="0"/>
                <a:cs typeface="Times New Roman" panose="02020603050405020304" pitchFamily="18" charset="0"/>
              </a:rPr>
              <a:t>A</a:t>
            </a:r>
            <a:endParaRPr kumimoji="1" lang="ja-JP" altLang="en-US" sz="900" b="1">
              <a:solidFill>
                <a:schemeClr val="bg1"/>
              </a:solidFill>
              <a:latin typeface="Times New Roman" panose="02020603050405020304" pitchFamily="18" charset="0"/>
              <a:cs typeface="Times New Roman" panose="02020603050405020304" pitchFamily="18" charset="0"/>
            </a:endParaRPr>
          </a:p>
        </p:txBody>
      </p:sp>
      <p:sp>
        <p:nvSpPr>
          <p:cNvPr id="24" name="テキスト ボックス 23">
            <a:extLst>
              <a:ext uri="{FF2B5EF4-FFF2-40B4-BE49-F238E27FC236}">
                <a16:creationId xmlns:a16="http://schemas.microsoft.com/office/drawing/2014/main" id="{74B5E5CC-5DDB-C54E-B569-85494206998F}"/>
              </a:ext>
            </a:extLst>
          </p:cNvPr>
          <p:cNvSpPr txBox="1"/>
          <p:nvPr/>
        </p:nvSpPr>
        <p:spPr>
          <a:xfrm>
            <a:off x="2681821" y="2682994"/>
            <a:ext cx="1221011" cy="415498"/>
          </a:xfrm>
          <a:prstGeom prst="rect">
            <a:avLst/>
          </a:prstGeom>
          <a:noFill/>
        </p:spPr>
        <p:txBody>
          <a:bodyPr wrap="square" rtlCol="0">
            <a:spAutoFit/>
          </a:bodyPr>
          <a:lstStyle/>
          <a:p>
            <a:r>
              <a:rPr lang="en-US" altLang="ja-JP" sz="1050" dirty="0">
                <a:latin typeface="Times New Roman" panose="02020603050405020304" pitchFamily="18" charset="0"/>
                <a:ea typeface="Meiryo" panose="020B0604030504040204" pitchFamily="34" charset="-128"/>
                <a:cs typeface="Times New Roman" panose="02020603050405020304" pitchFamily="18" charset="0"/>
              </a:rPr>
              <a:t>2</a:t>
            </a:r>
            <a:r>
              <a:rPr kumimoji="1" lang="en-US" altLang="ja-JP" sz="1050" dirty="0">
                <a:latin typeface="Times New Roman" panose="02020603050405020304" pitchFamily="18" charset="0"/>
                <a:ea typeface="Meiryo" panose="020B0604030504040204" pitchFamily="34" charset="-128"/>
                <a:cs typeface="Times New Roman" panose="02020603050405020304" pitchFamily="18" charset="0"/>
              </a:rPr>
              <a:t>) Image score of A increases in C</a:t>
            </a:r>
            <a:endParaRPr kumimoji="1" lang="ja-JP" altLang="en-US" sz="1050">
              <a:latin typeface="Times New Roman" panose="02020603050405020304" pitchFamily="18" charset="0"/>
              <a:ea typeface="Meiryo" panose="020B0604030504040204" pitchFamily="34" charset="-128"/>
              <a:cs typeface="Times New Roman" panose="02020603050405020304" pitchFamily="18" charset="0"/>
            </a:endParaRPr>
          </a:p>
        </p:txBody>
      </p:sp>
      <p:grpSp>
        <p:nvGrpSpPr>
          <p:cNvPr id="25" name="グループ化 24">
            <a:extLst>
              <a:ext uri="{FF2B5EF4-FFF2-40B4-BE49-F238E27FC236}">
                <a16:creationId xmlns:a16="http://schemas.microsoft.com/office/drawing/2014/main" id="{3708B992-D97C-8F48-8CFA-EF8CD01652FA}"/>
              </a:ext>
            </a:extLst>
          </p:cNvPr>
          <p:cNvGrpSpPr/>
          <p:nvPr/>
        </p:nvGrpSpPr>
        <p:grpSpPr>
          <a:xfrm>
            <a:off x="4119066" y="1410976"/>
            <a:ext cx="3451226" cy="3043027"/>
            <a:chOff x="7343803" y="2842244"/>
            <a:chExt cx="4601634" cy="4057368"/>
          </a:xfrm>
        </p:grpSpPr>
        <p:pic>
          <p:nvPicPr>
            <p:cNvPr id="26" name="図 25">
              <a:extLst>
                <a:ext uri="{FF2B5EF4-FFF2-40B4-BE49-F238E27FC236}">
                  <a16:creationId xmlns:a16="http://schemas.microsoft.com/office/drawing/2014/main" id="{2D7F9B18-C7DE-D545-A25B-0BF9BB4E1951}"/>
                </a:ext>
              </a:extLst>
            </p:cNvPr>
            <p:cNvPicPr>
              <a:picLocks noChangeAspect="1"/>
            </p:cNvPicPr>
            <p:nvPr/>
          </p:nvPicPr>
          <p:blipFill>
            <a:blip r:embed="rId3"/>
            <a:stretch>
              <a:fillRect/>
            </a:stretch>
          </p:blipFill>
          <p:spPr>
            <a:xfrm rot="771790">
              <a:off x="9788196" y="5462847"/>
              <a:ext cx="199336" cy="199336"/>
            </a:xfrm>
            <a:prstGeom prst="rect">
              <a:avLst/>
            </a:prstGeom>
          </p:spPr>
        </p:pic>
        <p:pic>
          <p:nvPicPr>
            <p:cNvPr id="27" name="図 26">
              <a:extLst>
                <a:ext uri="{FF2B5EF4-FFF2-40B4-BE49-F238E27FC236}">
                  <a16:creationId xmlns:a16="http://schemas.microsoft.com/office/drawing/2014/main" id="{7173773D-7584-F04E-937B-9758A0882FBD}"/>
                </a:ext>
              </a:extLst>
            </p:cNvPr>
            <p:cNvPicPr>
              <a:picLocks noChangeAspect="1"/>
            </p:cNvPicPr>
            <p:nvPr/>
          </p:nvPicPr>
          <p:blipFill>
            <a:blip r:embed="rId3"/>
            <a:stretch>
              <a:fillRect/>
            </a:stretch>
          </p:blipFill>
          <p:spPr>
            <a:xfrm>
              <a:off x="10137490" y="3624744"/>
              <a:ext cx="199336" cy="199336"/>
            </a:xfrm>
            <a:prstGeom prst="rect">
              <a:avLst/>
            </a:prstGeom>
          </p:spPr>
        </p:pic>
        <p:grpSp>
          <p:nvGrpSpPr>
            <p:cNvPr id="28" name="グループ化 27">
              <a:extLst>
                <a:ext uri="{FF2B5EF4-FFF2-40B4-BE49-F238E27FC236}">
                  <a16:creationId xmlns:a16="http://schemas.microsoft.com/office/drawing/2014/main" id="{DCECD895-652C-9D40-A380-A6F00BD1DE29}"/>
                </a:ext>
              </a:extLst>
            </p:cNvPr>
            <p:cNvGrpSpPr/>
            <p:nvPr/>
          </p:nvGrpSpPr>
          <p:grpSpPr>
            <a:xfrm>
              <a:off x="7411762" y="3504798"/>
              <a:ext cx="646331" cy="646331"/>
              <a:chOff x="10336123" y="4372194"/>
              <a:chExt cx="646331" cy="646331"/>
            </a:xfrm>
          </p:grpSpPr>
          <p:pic>
            <p:nvPicPr>
              <p:cNvPr id="89" name="図 88">
                <a:extLst>
                  <a:ext uri="{FF2B5EF4-FFF2-40B4-BE49-F238E27FC236}">
                    <a16:creationId xmlns:a16="http://schemas.microsoft.com/office/drawing/2014/main" id="{3716918C-A12E-8046-890C-DFC6AA6EDE3A}"/>
                  </a:ext>
                </a:extLst>
              </p:cNvPr>
              <p:cNvPicPr>
                <a:picLocks noChangeAspect="1"/>
              </p:cNvPicPr>
              <p:nvPr/>
            </p:nvPicPr>
            <p:blipFill>
              <a:blip r:embed="rId4"/>
              <a:stretch>
                <a:fillRect/>
              </a:stretch>
            </p:blipFill>
            <p:spPr>
              <a:xfrm>
                <a:off x="10336123" y="4372194"/>
                <a:ext cx="646331" cy="646331"/>
              </a:xfrm>
              <a:prstGeom prst="rect">
                <a:avLst/>
              </a:prstGeom>
            </p:spPr>
          </p:pic>
          <p:sp>
            <p:nvSpPr>
              <p:cNvPr id="90" name="テキスト ボックス 89">
                <a:extLst>
                  <a:ext uri="{FF2B5EF4-FFF2-40B4-BE49-F238E27FC236}">
                    <a16:creationId xmlns:a16="http://schemas.microsoft.com/office/drawing/2014/main" id="{605AE6DF-7805-3D43-9BCB-C820F181A2FE}"/>
                  </a:ext>
                </a:extLst>
              </p:cNvPr>
              <p:cNvSpPr txBox="1"/>
              <p:nvPr/>
            </p:nvSpPr>
            <p:spPr>
              <a:xfrm>
                <a:off x="10489456" y="4396770"/>
                <a:ext cx="332270" cy="400110"/>
              </a:xfrm>
              <a:prstGeom prst="rect">
                <a:avLst/>
              </a:prstGeom>
              <a:noFill/>
            </p:spPr>
            <p:txBody>
              <a:bodyPr wrap="square" rtlCol="0">
                <a:spAutoFit/>
              </a:bodyPr>
              <a:lstStyle/>
              <a:p>
                <a:r>
                  <a:rPr kumimoji="1" lang="en-US" altLang="ja-JP" sz="1350" b="1" dirty="0">
                    <a:solidFill>
                      <a:schemeClr val="bg1"/>
                    </a:solidFill>
                  </a:rPr>
                  <a:t>A</a:t>
                </a:r>
                <a:endParaRPr kumimoji="1" lang="ja-JP" altLang="en-US" sz="1350" b="1">
                  <a:solidFill>
                    <a:schemeClr val="bg1"/>
                  </a:solidFill>
                </a:endParaRPr>
              </a:p>
            </p:txBody>
          </p:sp>
        </p:grpSp>
        <p:grpSp>
          <p:nvGrpSpPr>
            <p:cNvPr id="29" name="グループ化 28">
              <a:extLst>
                <a:ext uri="{FF2B5EF4-FFF2-40B4-BE49-F238E27FC236}">
                  <a16:creationId xmlns:a16="http://schemas.microsoft.com/office/drawing/2014/main" id="{01305B68-C534-554C-8A46-31C1FAB6D86A}"/>
                </a:ext>
              </a:extLst>
            </p:cNvPr>
            <p:cNvGrpSpPr/>
            <p:nvPr/>
          </p:nvGrpSpPr>
          <p:grpSpPr>
            <a:xfrm>
              <a:off x="8386208" y="3496834"/>
              <a:ext cx="646331" cy="646331"/>
              <a:chOff x="10994238" y="4379890"/>
              <a:chExt cx="646331" cy="646331"/>
            </a:xfrm>
          </p:grpSpPr>
          <p:pic>
            <p:nvPicPr>
              <p:cNvPr id="87" name="図 86">
                <a:extLst>
                  <a:ext uri="{FF2B5EF4-FFF2-40B4-BE49-F238E27FC236}">
                    <a16:creationId xmlns:a16="http://schemas.microsoft.com/office/drawing/2014/main" id="{389C0303-67C5-164B-AE5F-B3C21A9A8B99}"/>
                  </a:ext>
                </a:extLst>
              </p:cNvPr>
              <p:cNvPicPr>
                <a:picLocks noChangeAspect="1"/>
              </p:cNvPicPr>
              <p:nvPr/>
            </p:nvPicPr>
            <p:blipFill>
              <a:blip r:embed="rId4"/>
              <a:stretch>
                <a:fillRect/>
              </a:stretch>
            </p:blipFill>
            <p:spPr>
              <a:xfrm>
                <a:off x="10994238" y="4379890"/>
                <a:ext cx="646331" cy="646331"/>
              </a:xfrm>
              <a:prstGeom prst="rect">
                <a:avLst/>
              </a:prstGeom>
            </p:spPr>
          </p:pic>
          <p:sp>
            <p:nvSpPr>
              <p:cNvPr id="88" name="テキスト ボックス 87">
                <a:extLst>
                  <a:ext uri="{FF2B5EF4-FFF2-40B4-BE49-F238E27FC236}">
                    <a16:creationId xmlns:a16="http://schemas.microsoft.com/office/drawing/2014/main" id="{1FF2A54F-B9A5-3B4B-93D4-9B59B7A6B489}"/>
                  </a:ext>
                </a:extLst>
              </p:cNvPr>
              <p:cNvSpPr txBox="1"/>
              <p:nvPr/>
            </p:nvSpPr>
            <p:spPr>
              <a:xfrm>
                <a:off x="11147571" y="4404466"/>
                <a:ext cx="332270" cy="400110"/>
              </a:xfrm>
              <a:prstGeom prst="rect">
                <a:avLst/>
              </a:prstGeom>
              <a:noFill/>
            </p:spPr>
            <p:txBody>
              <a:bodyPr wrap="square" rtlCol="0">
                <a:spAutoFit/>
              </a:bodyPr>
              <a:lstStyle/>
              <a:p>
                <a:r>
                  <a:rPr lang="en-US" altLang="ja-JP" sz="1350" b="1" dirty="0">
                    <a:solidFill>
                      <a:schemeClr val="bg1"/>
                    </a:solidFill>
                  </a:rPr>
                  <a:t>B</a:t>
                </a:r>
                <a:endParaRPr kumimoji="1" lang="ja-JP" altLang="en-US" sz="1350" b="1">
                  <a:solidFill>
                    <a:schemeClr val="bg1"/>
                  </a:solidFill>
                </a:endParaRPr>
              </a:p>
            </p:txBody>
          </p:sp>
        </p:grpSp>
        <p:grpSp>
          <p:nvGrpSpPr>
            <p:cNvPr id="30" name="グループ化 29">
              <a:extLst>
                <a:ext uri="{FF2B5EF4-FFF2-40B4-BE49-F238E27FC236}">
                  <a16:creationId xmlns:a16="http://schemas.microsoft.com/office/drawing/2014/main" id="{DDEA6B16-3242-0345-BFC4-5B32912F8C45}"/>
                </a:ext>
              </a:extLst>
            </p:cNvPr>
            <p:cNvGrpSpPr/>
            <p:nvPr/>
          </p:nvGrpSpPr>
          <p:grpSpPr>
            <a:xfrm>
              <a:off x="7966292" y="5628642"/>
              <a:ext cx="646331" cy="646331"/>
              <a:chOff x="10994238" y="5196655"/>
              <a:chExt cx="646331" cy="646331"/>
            </a:xfrm>
          </p:grpSpPr>
          <p:pic>
            <p:nvPicPr>
              <p:cNvPr id="85" name="図 84">
                <a:extLst>
                  <a:ext uri="{FF2B5EF4-FFF2-40B4-BE49-F238E27FC236}">
                    <a16:creationId xmlns:a16="http://schemas.microsoft.com/office/drawing/2014/main" id="{F2349EF4-2E06-2845-90BF-FFE86AE75942}"/>
                  </a:ext>
                </a:extLst>
              </p:cNvPr>
              <p:cNvPicPr>
                <a:picLocks noChangeAspect="1"/>
              </p:cNvPicPr>
              <p:nvPr/>
            </p:nvPicPr>
            <p:blipFill>
              <a:blip r:embed="rId4"/>
              <a:stretch>
                <a:fillRect/>
              </a:stretch>
            </p:blipFill>
            <p:spPr>
              <a:xfrm>
                <a:off x="10994238" y="5196655"/>
                <a:ext cx="646331" cy="646331"/>
              </a:xfrm>
              <a:prstGeom prst="rect">
                <a:avLst/>
              </a:prstGeom>
            </p:spPr>
          </p:pic>
          <p:sp>
            <p:nvSpPr>
              <p:cNvPr id="86" name="テキスト ボックス 85">
                <a:extLst>
                  <a:ext uri="{FF2B5EF4-FFF2-40B4-BE49-F238E27FC236}">
                    <a16:creationId xmlns:a16="http://schemas.microsoft.com/office/drawing/2014/main" id="{DD003AE3-C3AC-664C-A589-FF351786EF3A}"/>
                  </a:ext>
                </a:extLst>
              </p:cNvPr>
              <p:cNvSpPr txBox="1"/>
              <p:nvPr/>
            </p:nvSpPr>
            <p:spPr>
              <a:xfrm>
                <a:off x="11147571" y="5229182"/>
                <a:ext cx="332270" cy="400110"/>
              </a:xfrm>
              <a:prstGeom prst="rect">
                <a:avLst/>
              </a:prstGeom>
              <a:noFill/>
            </p:spPr>
            <p:txBody>
              <a:bodyPr wrap="square" rtlCol="0">
                <a:spAutoFit/>
              </a:bodyPr>
              <a:lstStyle/>
              <a:p>
                <a:r>
                  <a:rPr kumimoji="1" lang="en-US" altLang="ja-JP" sz="1350" b="1" dirty="0">
                    <a:solidFill>
                      <a:schemeClr val="bg1"/>
                    </a:solidFill>
                  </a:rPr>
                  <a:t>C</a:t>
                </a:r>
                <a:endParaRPr kumimoji="1" lang="ja-JP" altLang="en-US" sz="1350" b="1">
                  <a:solidFill>
                    <a:schemeClr val="bg1"/>
                  </a:solidFill>
                </a:endParaRPr>
              </a:p>
            </p:txBody>
          </p:sp>
        </p:grpSp>
        <p:grpSp>
          <p:nvGrpSpPr>
            <p:cNvPr id="31" name="グループ化 30">
              <a:extLst>
                <a:ext uri="{FF2B5EF4-FFF2-40B4-BE49-F238E27FC236}">
                  <a16:creationId xmlns:a16="http://schemas.microsoft.com/office/drawing/2014/main" id="{E6DFEC5A-9F88-C443-B8AA-04A1A25F2239}"/>
                </a:ext>
              </a:extLst>
            </p:cNvPr>
            <p:cNvGrpSpPr/>
            <p:nvPr/>
          </p:nvGrpSpPr>
          <p:grpSpPr>
            <a:xfrm>
              <a:off x="10488396" y="5626924"/>
              <a:ext cx="646331" cy="646331"/>
              <a:chOff x="10319696" y="5226486"/>
              <a:chExt cx="646331" cy="646331"/>
            </a:xfrm>
          </p:grpSpPr>
          <p:pic>
            <p:nvPicPr>
              <p:cNvPr id="83" name="図 82">
                <a:extLst>
                  <a:ext uri="{FF2B5EF4-FFF2-40B4-BE49-F238E27FC236}">
                    <a16:creationId xmlns:a16="http://schemas.microsoft.com/office/drawing/2014/main" id="{AEB4DD7A-F1CB-CB42-8E5E-2309C22885CE}"/>
                  </a:ext>
                </a:extLst>
              </p:cNvPr>
              <p:cNvPicPr>
                <a:picLocks noChangeAspect="1"/>
              </p:cNvPicPr>
              <p:nvPr/>
            </p:nvPicPr>
            <p:blipFill>
              <a:blip r:embed="rId4"/>
              <a:stretch>
                <a:fillRect/>
              </a:stretch>
            </p:blipFill>
            <p:spPr>
              <a:xfrm>
                <a:off x="10319696" y="5226486"/>
                <a:ext cx="646331" cy="646331"/>
              </a:xfrm>
              <a:prstGeom prst="rect">
                <a:avLst/>
              </a:prstGeom>
            </p:spPr>
          </p:pic>
          <p:sp>
            <p:nvSpPr>
              <p:cNvPr id="84" name="テキスト ボックス 83">
                <a:extLst>
                  <a:ext uri="{FF2B5EF4-FFF2-40B4-BE49-F238E27FC236}">
                    <a16:creationId xmlns:a16="http://schemas.microsoft.com/office/drawing/2014/main" id="{5CD171C3-29A3-9746-ACDD-6CF35C26C21F}"/>
                  </a:ext>
                </a:extLst>
              </p:cNvPr>
              <p:cNvSpPr txBox="1"/>
              <p:nvPr/>
            </p:nvSpPr>
            <p:spPr>
              <a:xfrm>
                <a:off x="10476833" y="5237739"/>
                <a:ext cx="332270" cy="400110"/>
              </a:xfrm>
              <a:prstGeom prst="rect">
                <a:avLst/>
              </a:prstGeom>
              <a:noFill/>
            </p:spPr>
            <p:txBody>
              <a:bodyPr wrap="square" rtlCol="0">
                <a:spAutoFit/>
              </a:bodyPr>
              <a:lstStyle/>
              <a:p>
                <a:r>
                  <a:rPr lang="en-US" altLang="ja-JP" sz="1350" b="1" dirty="0">
                    <a:solidFill>
                      <a:schemeClr val="bg1"/>
                    </a:solidFill>
                  </a:rPr>
                  <a:t>D</a:t>
                </a:r>
                <a:endParaRPr kumimoji="1" lang="ja-JP" altLang="en-US" sz="1350" b="1">
                  <a:solidFill>
                    <a:schemeClr val="bg1"/>
                  </a:solidFill>
                </a:endParaRPr>
              </a:p>
            </p:txBody>
          </p:sp>
        </p:grpSp>
        <p:sp>
          <p:nvSpPr>
            <p:cNvPr id="32" name="円弧 31">
              <a:extLst>
                <a:ext uri="{FF2B5EF4-FFF2-40B4-BE49-F238E27FC236}">
                  <a16:creationId xmlns:a16="http://schemas.microsoft.com/office/drawing/2014/main" id="{15F7928F-52A1-DA4B-BFE4-156E806D55C7}"/>
                </a:ext>
              </a:extLst>
            </p:cNvPr>
            <p:cNvSpPr/>
            <p:nvPr/>
          </p:nvSpPr>
          <p:spPr>
            <a:xfrm rot="19150738">
              <a:off x="7586498" y="3328913"/>
              <a:ext cx="1167390" cy="1105231"/>
            </a:xfrm>
            <a:prstGeom prst="arc">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33" name="円弧 32">
              <a:extLst>
                <a:ext uri="{FF2B5EF4-FFF2-40B4-BE49-F238E27FC236}">
                  <a16:creationId xmlns:a16="http://schemas.microsoft.com/office/drawing/2014/main" id="{A238137C-8C71-4A4C-A0FA-F97A66520002}"/>
                </a:ext>
              </a:extLst>
            </p:cNvPr>
            <p:cNvSpPr/>
            <p:nvPr/>
          </p:nvSpPr>
          <p:spPr>
            <a:xfrm rot="8100000">
              <a:off x="7631560" y="3234317"/>
              <a:ext cx="1167390" cy="1105231"/>
            </a:xfrm>
            <a:prstGeom prst="arc">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grpSp>
          <p:nvGrpSpPr>
            <p:cNvPr id="34" name="グループ化 33">
              <a:extLst>
                <a:ext uri="{FF2B5EF4-FFF2-40B4-BE49-F238E27FC236}">
                  <a16:creationId xmlns:a16="http://schemas.microsoft.com/office/drawing/2014/main" id="{2DEAFB20-AA8B-D24A-8F37-142B703FC6C5}"/>
                </a:ext>
              </a:extLst>
            </p:cNvPr>
            <p:cNvGrpSpPr/>
            <p:nvPr/>
          </p:nvGrpSpPr>
          <p:grpSpPr>
            <a:xfrm>
              <a:off x="7428310" y="4902455"/>
              <a:ext cx="646331" cy="646331"/>
              <a:chOff x="10336123" y="4372194"/>
              <a:chExt cx="646331" cy="646331"/>
            </a:xfrm>
          </p:grpSpPr>
          <p:pic>
            <p:nvPicPr>
              <p:cNvPr id="81" name="図 80">
                <a:extLst>
                  <a:ext uri="{FF2B5EF4-FFF2-40B4-BE49-F238E27FC236}">
                    <a16:creationId xmlns:a16="http://schemas.microsoft.com/office/drawing/2014/main" id="{ED600BD0-9FB8-0A43-A6D7-07FA8BF53C84}"/>
                  </a:ext>
                </a:extLst>
              </p:cNvPr>
              <p:cNvPicPr>
                <a:picLocks noChangeAspect="1"/>
              </p:cNvPicPr>
              <p:nvPr/>
            </p:nvPicPr>
            <p:blipFill>
              <a:blip r:embed="rId4"/>
              <a:stretch>
                <a:fillRect/>
              </a:stretch>
            </p:blipFill>
            <p:spPr>
              <a:xfrm>
                <a:off x="10336123" y="4372194"/>
                <a:ext cx="646331" cy="646331"/>
              </a:xfrm>
              <a:prstGeom prst="rect">
                <a:avLst/>
              </a:prstGeom>
            </p:spPr>
          </p:pic>
          <p:sp>
            <p:nvSpPr>
              <p:cNvPr id="82" name="テキスト ボックス 81">
                <a:extLst>
                  <a:ext uri="{FF2B5EF4-FFF2-40B4-BE49-F238E27FC236}">
                    <a16:creationId xmlns:a16="http://schemas.microsoft.com/office/drawing/2014/main" id="{1F8C7C3F-C5AC-C34F-96F4-86C689894D55}"/>
                  </a:ext>
                </a:extLst>
              </p:cNvPr>
              <p:cNvSpPr txBox="1"/>
              <p:nvPr/>
            </p:nvSpPr>
            <p:spPr>
              <a:xfrm>
                <a:off x="10489456" y="4396770"/>
                <a:ext cx="332270" cy="400110"/>
              </a:xfrm>
              <a:prstGeom prst="rect">
                <a:avLst/>
              </a:prstGeom>
              <a:noFill/>
            </p:spPr>
            <p:txBody>
              <a:bodyPr wrap="square" rtlCol="0">
                <a:spAutoFit/>
              </a:bodyPr>
              <a:lstStyle/>
              <a:p>
                <a:r>
                  <a:rPr kumimoji="1" lang="en-US" altLang="ja-JP" sz="1350" b="1" dirty="0">
                    <a:solidFill>
                      <a:schemeClr val="bg1"/>
                    </a:solidFill>
                  </a:rPr>
                  <a:t>A</a:t>
                </a:r>
                <a:endParaRPr kumimoji="1" lang="ja-JP" altLang="en-US" sz="1350" b="1">
                  <a:solidFill>
                    <a:schemeClr val="bg1"/>
                  </a:solidFill>
                </a:endParaRPr>
              </a:p>
            </p:txBody>
          </p:sp>
        </p:grpSp>
        <p:grpSp>
          <p:nvGrpSpPr>
            <p:cNvPr id="35" name="グループ化 34">
              <a:extLst>
                <a:ext uri="{FF2B5EF4-FFF2-40B4-BE49-F238E27FC236}">
                  <a16:creationId xmlns:a16="http://schemas.microsoft.com/office/drawing/2014/main" id="{38B1FF59-8304-7142-8B03-F5E0D8E65D73}"/>
                </a:ext>
              </a:extLst>
            </p:cNvPr>
            <p:cNvGrpSpPr/>
            <p:nvPr/>
          </p:nvGrpSpPr>
          <p:grpSpPr>
            <a:xfrm>
              <a:off x="8450885" y="4911669"/>
              <a:ext cx="646331" cy="646331"/>
              <a:chOff x="10994238" y="4379890"/>
              <a:chExt cx="646331" cy="646331"/>
            </a:xfrm>
          </p:grpSpPr>
          <p:pic>
            <p:nvPicPr>
              <p:cNvPr id="79" name="図 78">
                <a:extLst>
                  <a:ext uri="{FF2B5EF4-FFF2-40B4-BE49-F238E27FC236}">
                    <a16:creationId xmlns:a16="http://schemas.microsoft.com/office/drawing/2014/main" id="{C19BA6C0-E5F2-DA4C-ABC9-5C5CEA02B2E2}"/>
                  </a:ext>
                </a:extLst>
              </p:cNvPr>
              <p:cNvPicPr>
                <a:picLocks noChangeAspect="1"/>
              </p:cNvPicPr>
              <p:nvPr/>
            </p:nvPicPr>
            <p:blipFill>
              <a:blip r:embed="rId4"/>
              <a:stretch>
                <a:fillRect/>
              </a:stretch>
            </p:blipFill>
            <p:spPr>
              <a:xfrm>
                <a:off x="10994238" y="4379890"/>
                <a:ext cx="646331" cy="646331"/>
              </a:xfrm>
              <a:prstGeom prst="rect">
                <a:avLst/>
              </a:prstGeom>
            </p:spPr>
          </p:pic>
          <p:sp>
            <p:nvSpPr>
              <p:cNvPr id="80" name="テキスト ボックス 79">
                <a:extLst>
                  <a:ext uri="{FF2B5EF4-FFF2-40B4-BE49-F238E27FC236}">
                    <a16:creationId xmlns:a16="http://schemas.microsoft.com/office/drawing/2014/main" id="{58DF133E-5A3E-EC4C-86EE-5EFF1D94754C}"/>
                  </a:ext>
                </a:extLst>
              </p:cNvPr>
              <p:cNvSpPr txBox="1"/>
              <p:nvPr/>
            </p:nvSpPr>
            <p:spPr>
              <a:xfrm>
                <a:off x="11147571" y="4404466"/>
                <a:ext cx="332270" cy="400110"/>
              </a:xfrm>
              <a:prstGeom prst="rect">
                <a:avLst/>
              </a:prstGeom>
              <a:noFill/>
            </p:spPr>
            <p:txBody>
              <a:bodyPr wrap="square" rtlCol="0">
                <a:spAutoFit/>
              </a:bodyPr>
              <a:lstStyle/>
              <a:p>
                <a:r>
                  <a:rPr lang="en-US" altLang="ja-JP" sz="1350" b="1" dirty="0">
                    <a:solidFill>
                      <a:schemeClr val="bg1"/>
                    </a:solidFill>
                  </a:rPr>
                  <a:t>B</a:t>
                </a:r>
                <a:endParaRPr kumimoji="1" lang="ja-JP" altLang="en-US" sz="1350" b="1">
                  <a:solidFill>
                    <a:schemeClr val="bg1"/>
                  </a:solidFill>
                </a:endParaRPr>
              </a:p>
            </p:txBody>
          </p:sp>
        </p:grpSp>
        <p:cxnSp>
          <p:nvCxnSpPr>
            <p:cNvPr id="36" name="直線矢印コネクタ 35">
              <a:extLst>
                <a:ext uri="{FF2B5EF4-FFF2-40B4-BE49-F238E27FC236}">
                  <a16:creationId xmlns:a16="http://schemas.microsoft.com/office/drawing/2014/main" id="{08B2AA48-0287-3746-94B1-163601C57596}"/>
                </a:ext>
              </a:extLst>
            </p:cNvPr>
            <p:cNvCxnSpPr>
              <a:cxnSpLocks/>
            </p:cNvCxnSpPr>
            <p:nvPr/>
          </p:nvCxnSpPr>
          <p:spPr>
            <a:xfrm flipV="1">
              <a:off x="8019337" y="5172454"/>
              <a:ext cx="503534" cy="7471"/>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E182740A-A83E-EE4F-A1AD-C828F0D2B2FC}"/>
                </a:ext>
              </a:extLst>
            </p:cNvPr>
            <p:cNvCxnSpPr>
              <a:cxnSpLocks/>
            </p:cNvCxnSpPr>
            <p:nvPr/>
          </p:nvCxnSpPr>
          <p:spPr>
            <a:xfrm flipH="1">
              <a:off x="8490225" y="5592682"/>
              <a:ext cx="242352" cy="366123"/>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grpSp>
          <p:nvGrpSpPr>
            <p:cNvPr id="38" name="グループ化 37">
              <a:extLst>
                <a:ext uri="{FF2B5EF4-FFF2-40B4-BE49-F238E27FC236}">
                  <a16:creationId xmlns:a16="http://schemas.microsoft.com/office/drawing/2014/main" id="{11C20E58-A363-4542-AFC0-D0338C6DA710}"/>
                </a:ext>
              </a:extLst>
            </p:cNvPr>
            <p:cNvGrpSpPr/>
            <p:nvPr/>
          </p:nvGrpSpPr>
          <p:grpSpPr>
            <a:xfrm>
              <a:off x="9922820" y="3810955"/>
              <a:ext cx="646331" cy="646331"/>
              <a:chOff x="10994238" y="5196655"/>
              <a:chExt cx="646331" cy="646331"/>
            </a:xfrm>
          </p:grpSpPr>
          <p:pic>
            <p:nvPicPr>
              <p:cNvPr id="77" name="図 76">
                <a:extLst>
                  <a:ext uri="{FF2B5EF4-FFF2-40B4-BE49-F238E27FC236}">
                    <a16:creationId xmlns:a16="http://schemas.microsoft.com/office/drawing/2014/main" id="{AA0834C3-FF0B-DE48-AD7D-4031AEC20406}"/>
                  </a:ext>
                </a:extLst>
              </p:cNvPr>
              <p:cNvPicPr>
                <a:picLocks noChangeAspect="1"/>
              </p:cNvPicPr>
              <p:nvPr/>
            </p:nvPicPr>
            <p:blipFill>
              <a:blip r:embed="rId4"/>
              <a:stretch>
                <a:fillRect/>
              </a:stretch>
            </p:blipFill>
            <p:spPr>
              <a:xfrm>
                <a:off x="10994238" y="5196655"/>
                <a:ext cx="646331" cy="646331"/>
              </a:xfrm>
              <a:prstGeom prst="rect">
                <a:avLst/>
              </a:prstGeom>
            </p:spPr>
          </p:pic>
          <p:sp>
            <p:nvSpPr>
              <p:cNvPr id="78" name="テキスト ボックス 77">
                <a:extLst>
                  <a:ext uri="{FF2B5EF4-FFF2-40B4-BE49-F238E27FC236}">
                    <a16:creationId xmlns:a16="http://schemas.microsoft.com/office/drawing/2014/main" id="{ED0F0A75-C496-D141-A58A-E329A32D892C}"/>
                  </a:ext>
                </a:extLst>
              </p:cNvPr>
              <p:cNvSpPr txBox="1"/>
              <p:nvPr/>
            </p:nvSpPr>
            <p:spPr>
              <a:xfrm>
                <a:off x="11147571" y="5229182"/>
                <a:ext cx="332270" cy="400110"/>
              </a:xfrm>
              <a:prstGeom prst="rect">
                <a:avLst/>
              </a:prstGeom>
              <a:noFill/>
            </p:spPr>
            <p:txBody>
              <a:bodyPr wrap="square" rtlCol="0">
                <a:spAutoFit/>
              </a:bodyPr>
              <a:lstStyle/>
              <a:p>
                <a:r>
                  <a:rPr kumimoji="1" lang="en-US" altLang="ja-JP" sz="1350" b="1" dirty="0">
                    <a:solidFill>
                      <a:schemeClr val="bg1"/>
                    </a:solidFill>
                  </a:rPr>
                  <a:t>C</a:t>
                </a:r>
                <a:endParaRPr kumimoji="1" lang="ja-JP" altLang="en-US" sz="1350" b="1">
                  <a:solidFill>
                    <a:schemeClr val="bg1"/>
                  </a:solidFill>
                </a:endParaRPr>
              </a:p>
            </p:txBody>
          </p:sp>
        </p:grpSp>
        <p:grpSp>
          <p:nvGrpSpPr>
            <p:cNvPr id="39" name="グループ化 38">
              <a:extLst>
                <a:ext uri="{FF2B5EF4-FFF2-40B4-BE49-F238E27FC236}">
                  <a16:creationId xmlns:a16="http://schemas.microsoft.com/office/drawing/2014/main" id="{56ED5044-D47C-A94A-BB8F-1ED45736E4E3}"/>
                </a:ext>
              </a:extLst>
            </p:cNvPr>
            <p:cNvGrpSpPr/>
            <p:nvPr/>
          </p:nvGrpSpPr>
          <p:grpSpPr>
            <a:xfrm>
              <a:off x="9394473" y="3037059"/>
              <a:ext cx="646331" cy="646331"/>
              <a:chOff x="10336123" y="4372194"/>
              <a:chExt cx="646331" cy="646331"/>
            </a:xfrm>
          </p:grpSpPr>
          <p:pic>
            <p:nvPicPr>
              <p:cNvPr id="75" name="図 74">
                <a:extLst>
                  <a:ext uri="{FF2B5EF4-FFF2-40B4-BE49-F238E27FC236}">
                    <a16:creationId xmlns:a16="http://schemas.microsoft.com/office/drawing/2014/main" id="{0A895707-B9A9-9746-8385-663F68D405D7}"/>
                  </a:ext>
                </a:extLst>
              </p:cNvPr>
              <p:cNvPicPr>
                <a:picLocks noChangeAspect="1"/>
              </p:cNvPicPr>
              <p:nvPr/>
            </p:nvPicPr>
            <p:blipFill>
              <a:blip r:embed="rId4"/>
              <a:stretch>
                <a:fillRect/>
              </a:stretch>
            </p:blipFill>
            <p:spPr>
              <a:xfrm>
                <a:off x="10336123" y="4372194"/>
                <a:ext cx="646331" cy="646331"/>
              </a:xfrm>
              <a:prstGeom prst="rect">
                <a:avLst/>
              </a:prstGeom>
            </p:spPr>
          </p:pic>
          <p:sp>
            <p:nvSpPr>
              <p:cNvPr id="76" name="テキスト ボックス 75">
                <a:extLst>
                  <a:ext uri="{FF2B5EF4-FFF2-40B4-BE49-F238E27FC236}">
                    <a16:creationId xmlns:a16="http://schemas.microsoft.com/office/drawing/2014/main" id="{44AE44E4-4A78-8B43-A28D-6B6AF5EB128F}"/>
                  </a:ext>
                </a:extLst>
              </p:cNvPr>
              <p:cNvSpPr txBox="1"/>
              <p:nvPr/>
            </p:nvSpPr>
            <p:spPr>
              <a:xfrm>
                <a:off x="10489456" y="4396770"/>
                <a:ext cx="332270" cy="400110"/>
              </a:xfrm>
              <a:prstGeom prst="rect">
                <a:avLst/>
              </a:prstGeom>
              <a:noFill/>
            </p:spPr>
            <p:txBody>
              <a:bodyPr wrap="square" rtlCol="0">
                <a:spAutoFit/>
              </a:bodyPr>
              <a:lstStyle/>
              <a:p>
                <a:r>
                  <a:rPr kumimoji="1" lang="en-US" altLang="ja-JP" sz="1350" b="1" dirty="0">
                    <a:solidFill>
                      <a:schemeClr val="bg1"/>
                    </a:solidFill>
                  </a:rPr>
                  <a:t>A</a:t>
                </a:r>
                <a:endParaRPr kumimoji="1" lang="ja-JP" altLang="en-US" sz="1350" b="1">
                  <a:solidFill>
                    <a:schemeClr val="bg1"/>
                  </a:solidFill>
                </a:endParaRPr>
              </a:p>
            </p:txBody>
          </p:sp>
        </p:grpSp>
        <p:grpSp>
          <p:nvGrpSpPr>
            <p:cNvPr id="40" name="グループ化 39">
              <a:extLst>
                <a:ext uri="{FF2B5EF4-FFF2-40B4-BE49-F238E27FC236}">
                  <a16:creationId xmlns:a16="http://schemas.microsoft.com/office/drawing/2014/main" id="{C9E1731E-A0C5-2E47-A23B-9BB35CA934C4}"/>
                </a:ext>
              </a:extLst>
            </p:cNvPr>
            <p:cNvGrpSpPr/>
            <p:nvPr/>
          </p:nvGrpSpPr>
          <p:grpSpPr>
            <a:xfrm>
              <a:off x="10416939" y="3046273"/>
              <a:ext cx="646331" cy="646331"/>
              <a:chOff x="10994238" y="4379890"/>
              <a:chExt cx="646331" cy="646331"/>
            </a:xfrm>
          </p:grpSpPr>
          <p:pic>
            <p:nvPicPr>
              <p:cNvPr id="73" name="図 72">
                <a:extLst>
                  <a:ext uri="{FF2B5EF4-FFF2-40B4-BE49-F238E27FC236}">
                    <a16:creationId xmlns:a16="http://schemas.microsoft.com/office/drawing/2014/main" id="{CDF17AE9-FCE5-1E45-886A-538A846F43F0}"/>
                  </a:ext>
                </a:extLst>
              </p:cNvPr>
              <p:cNvPicPr>
                <a:picLocks noChangeAspect="1"/>
              </p:cNvPicPr>
              <p:nvPr/>
            </p:nvPicPr>
            <p:blipFill>
              <a:blip r:embed="rId4"/>
              <a:stretch>
                <a:fillRect/>
              </a:stretch>
            </p:blipFill>
            <p:spPr>
              <a:xfrm>
                <a:off x="10994238" y="4379890"/>
                <a:ext cx="646331" cy="646331"/>
              </a:xfrm>
              <a:prstGeom prst="rect">
                <a:avLst/>
              </a:prstGeom>
            </p:spPr>
          </p:pic>
          <p:sp>
            <p:nvSpPr>
              <p:cNvPr id="74" name="テキスト ボックス 73">
                <a:extLst>
                  <a:ext uri="{FF2B5EF4-FFF2-40B4-BE49-F238E27FC236}">
                    <a16:creationId xmlns:a16="http://schemas.microsoft.com/office/drawing/2014/main" id="{1C951047-7EEE-AA4E-BB52-03FC56257F8B}"/>
                  </a:ext>
                </a:extLst>
              </p:cNvPr>
              <p:cNvSpPr txBox="1"/>
              <p:nvPr/>
            </p:nvSpPr>
            <p:spPr>
              <a:xfrm>
                <a:off x="11147571" y="4404466"/>
                <a:ext cx="332270" cy="400110"/>
              </a:xfrm>
              <a:prstGeom prst="rect">
                <a:avLst/>
              </a:prstGeom>
              <a:noFill/>
            </p:spPr>
            <p:txBody>
              <a:bodyPr wrap="square" rtlCol="0">
                <a:spAutoFit/>
              </a:bodyPr>
              <a:lstStyle/>
              <a:p>
                <a:r>
                  <a:rPr lang="en-US" altLang="ja-JP" sz="1350" b="1" dirty="0">
                    <a:solidFill>
                      <a:schemeClr val="bg1"/>
                    </a:solidFill>
                  </a:rPr>
                  <a:t>B</a:t>
                </a:r>
                <a:endParaRPr kumimoji="1" lang="ja-JP" altLang="en-US" sz="1350" b="1">
                  <a:solidFill>
                    <a:schemeClr val="bg1"/>
                  </a:solidFill>
                </a:endParaRPr>
              </a:p>
            </p:txBody>
          </p:sp>
        </p:grpSp>
        <p:cxnSp>
          <p:nvCxnSpPr>
            <p:cNvPr id="41" name="直線矢印コネクタ 40">
              <a:extLst>
                <a:ext uri="{FF2B5EF4-FFF2-40B4-BE49-F238E27FC236}">
                  <a16:creationId xmlns:a16="http://schemas.microsoft.com/office/drawing/2014/main" id="{DCC3079E-F180-3E46-A758-4A1C1A975240}"/>
                </a:ext>
              </a:extLst>
            </p:cNvPr>
            <p:cNvCxnSpPr>
              <a:cxnSpLocks/>
            </p:cNvCxnSpPr>
            <p:nvPr/>
          </p:nvCxnSpPr>
          <p:spPr>
            <a:xfrm flipV="1">
              <a:off x="9985391" y="3307058"/>
              <a:ext cx="503534" cy="7471"/>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cxnSp>
          <p:nvCxnSpPr>
            <p:cNvPr id="42" name="直線矢印コネクタ 41">
              <a:extLst>
                <a:ext uri="{FF2B5EF4-FFF2-40B4-BE49-F238E27FC236}">
                  <a16:creationId xmlns:a16="http://schemas.microsoft.com/office/drawing/2014/main" id="{33037956-D264-F345-8A6E-233307BF34CE}"/>
                </a:ext>
              </a:extLst>
            </p:cNvPr>
            <p:cNvCxnSpPr>
              <a:cxnSpLocks/>
            </p:cNvCxnSpPr>
            <p:nvPr/>
          </p:nvCxnSpPr>
          <p:spPr>
            <a:xfrm flipH="1" flipV="1">
              <a:off x="9718024" y="3734910"/>
              <a:ext cx="300242" cy="312556"/>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grpSp>
          <p:nvGrpSpPr>
            <p:cNvPr id="43" name="グループ化 42">
              <a:extLst>
                <a:ext uri="{FF2B5EF4-FFF2-40B4-BE49-F238E27FC236}">
                  <a16:creationId xmlns:a16="http://schemas.microsoft.com/office/drawing/2014/main" id="{E5D216E4-2F78-E049-8075-5564E7596BC0}"/>
                </a:ext>
              </a:extLst>
            </p:cNvPr>
            <p:cNvGrpSpPr/>
            <p:nvPr/>
          </p:nvGrpSpPr>
          <p:grpSpPr>
            <a:xfrm>
              <a:off x="9469817" y="5628641"/>
              <a:ext cx="646331" cy="646331"/>
              <a:chOff x="10994238" y="5196655"/>
              <a:chExt cx="646331" cy="646331"/>
            </a:xfrm>
          </p:grpSpPr>
          <p:pic>
            <p:nvPicPr>
              <p:cNvPr id="71" name="図 70">
                <a:extLst>
                  <a:ext uri="{FF2B5EF4-FFF2-40B4-BE49-F238E27FC236}">
                    <a16:creationId xmlns:a16="http://schemas.microsoft.com/office/drawing/2014/main" id="{C29D988B-A58C-4840-8A49-BACBE43BE206}"/>
                  </a:ext>
                </a:extLst>
              </p:cNvPr>
              <p:cNvPicPr>
                <a:picLocks noChangeAspect="1"/>
              </p:cNvPicPr>
              <p:nvPr/>
            </p:nvPicPr>
            <p:blipFill>
              <a:blip r:embed="rId4"/>
              <a:stretch>
                <a:fillRect/>
              </a:stretch>
            </p:blipFill>
            <p:spPr>
              <a:xfrm>
                <a:off x="10994238" y="5196655"/>
                <a:ext cx="646331" cy="646331"/>
              </a:xfrm>
              <a:prstGeom prst="rect">
                <a:avLst/>
              </a:prstGeom>
            </p:spPr>
          </p:pic>
          <p:sp>
            <p:nvSpPr>
              <p:cNvPr id="72" name="テキスト ボックス 71">
                <a:extLst>
                  <a:ext uri="{FF2B5EF4-FFF2-40B4-BE49-F238E27FC236}">
                    <a16:creationId xmlns:a16="http://schemas.microsoft.com/office/drawing/2014/main" id="{DF83C211-1024-A742-B43B-C4F5F38EA824}"/>
                  </a:ext>
                </a:extLst>
              </p:cNvPr>
              <p:cNvSpPr txBox="1"/>
              <p:nvPr/>
            </p:nvSpPr>
            <p:spPr>
              <a:xfrm>
                <a:off x="11147571" y="5229182"/>
                <a:ext cx="332270" cy="400110"/>
              </a:xfrm>
              <a:prstGeom prst="rect">
                <a:avLst/>
              </a:prstGeom>
              <a:noFill/>
            </p:spPr>
            <p:txBody>
              <a:bodyPr wrap="square" rtlCol="0">
                <a:spAutoFit/>
              </a:bodyPr>
              <a:lstStyle/>
              <a:p>
                <a:r>
                  <a:rPr kumimoji="1" lang="en-US" altLang="ja-JP" sz="1350" b="1" dirty="0">
                    <a:solidFill>
                      <a:schemeClr val="bg1"/>
                    </a:solidFill>
                  </a:rPr>
                  <a:t>C</a:t>
                </a:r>
                <a:endParaRPr kumimoji="1" lang="ja-JP" altLang="en-US" sz="1350" b="1">
                  <a:solidFill>
                    <a:schemeClr val="bg1"/>
                  </a:solidFill>
                </a:endParaRPr>
              </a:p>
            </p:txBody>
          </p:sp>
        </p:grpSp>
        <p:grpSp>
          <p:nvGrpSpPr>
            <p:cNvPr id="44" name="グループ化 43">
              <a:extLst>
                <a:ext uri="{FF2B5EF4-FFF2-40B4-BE49-F238E27FC236}">
                  <a16:creationId xmlns:a16="http://schemas.microsoft.com/office/drawing/2014/main" id="{EDDC9304-4D96-CD44-9F97-ABBEC2C405E9}"/>
                </a:ext>
              </a:extLst>
            </p:cNvPr>
            <p:cNvGrpSpPr/>
            <p:nvPr/>
          </p:nvGrpSpPr>
          <p:grpSpPr>
            <a:xfrm>
              <a:off x="9187739" y="4902455"/>
              <a:ext cx="646331" cy="646331"/>
              <a:chOff x="10336123" y="4372194"/>
              <a:chExt cx="646331" cy="646331"/>
            </a:xfrm>
          </p:grpSpPr>
          <p:pic>
            <p:nvPicPr>
              <p:cNvPr id="69" name="図 68">
                <a:extLst>
                  <a:ext uri="{FF2B5EF4-FFF2-40B4-BE49-F238E27FC236}">
                    <a16:creationId xmlns:a16="http://schemas.microsoft.com/office/drawing/2014/main" id="{5BCDC821-65C7-7747-B94D-4089FACD0614}"/>
                  </a:ext>
                </a:extLst>
              </p:cNvPr>
              <p:cNvPicPr>
                <a:picLocks noChangeAspect="1"/>
              </p:cNvPicPr>
              <p:nvPr/>
            </p:nvPicPr>
            <p:blipFill>
              <a:blip r:embed="rId4"/>
              <a:stretch>
                <a:fillRect/>
              </a:stretch>
            </p:blipFill>
            <p:spPr>
              <a:xfrm>
                <a:off x="10336123" y="4372194"/>
                <a:ext cx="646331" cy="646331"/>
              </a:xfrm>
              <a:prstGeom prst="rect">
                <a:avLst/>
              </a:prstGeom>
            </p:spPr>
          </p:pic>
          <p:sp>
            <p:nvSpPr>
              <p:cNvPr id="70" name="テキスト ボックス 69">
                <a:extLst>
                  <a:ext uri="{FF2B5EF4-FFF2-40B4-BE49-F238E27FC236}">
                    <a16:creationId xmlns:a16="http://schemas.microsoft.com/office/drawing/2014/main" id="{8D90C2D0-8B18-1F40-9775-1609BC32A614}"/>
                  </a:ext>
                </a:extLst>
              </p:cNvPr>
              <p:cNvSpPr txBox="1"/>
              <p:nvPr/>
            </p:nvSpPr>
            <p:spPr>
              <a:xfrm>
                <a:off x="10489456" y="4396770"/>
                <a:ext cx="332270" cy="400110"/>
              </a:xfrm>
              <a:prstGeom prst="rect">
                <a:avLst/>
              </a:prstGeom>
              <a:noFill/>
            </p:spPr>
            <p:txBody>
              <a:bodyPr wrap="square" rtlCol="0">
                <a:spAutoFit/>
              </a:bodyPr>
              <a:lstStyle/>
              <a:p>
                <a:r>
                  <a:rPr kumimoji="1" lang="en-US" altLang="ja-JP" sz="1350" b="1" dirty="0">
                    <a:solidFill>
                      <a:schemeClr val="bg1"/>
                    </a:solidFill>
                  </a:rPr>
                  <a:t>A</a:t>
                </a:r>
                <a:endParaRPr kumimoji="1" lang="ja-JP" altLang="en-US" sz="1350" b="1">
                  <a:solidFill>
                    <a:schemeClr val="bg1"/>
                  </a:solidFill>
                </a:endParaRPr>
              </a:p>
            </p:txBody>
          </p:sp>
        </p:grpSp>
        <p:grpSp>
          <p:nvGrpSpPr>
            <p:cNvPr id="45" name="グループ化 44">
              <a:extLst>
                <a:ext uri="{FF2B5EF4-FFF2-40B4-BE49-F238E27FC236}">
                  <a16:creationId xmlns:a16="http://schemas.microsoft.com/office/drawing/2014/main" id="{29CBADD1-428F-8648-BE47-B5D9D885DB09}"/>
                </a:ext>
              </a:extLst>
            </p:cNvPr>
            <p:cNvGrpSpPr/>
            <p:nvPr/>
          </p:nvGrpSpPr>
          <p:grpSpPr>
            <a:xfrm>
              <a:off x="10210205" y="4911669"/>
              <a:ext cx="646331" cy="646331"/>
              <a:chOff x="10994238" y="4379890"/>
              <a:chExt cx="646331" cy="646331"/>
            </a:xfrm>
          </p:grpSpPr>
          <p:pic>
            <p:nvPicPr>
              <p:cNvPr id="67" name="図 66">
                <a:extLst>
                  <a:ext uri="{FF2B5EF4-FFF2-40B4-BE49-F238E27FC236}">
                    <a16:creationId xmlns:a16="http://schemas.microsoft.com/office/drawing/2014/main" id="{2FE2E1C4-F288-2046-9326-FC6AECC2C7DE}"/>
                  </a:ext>
                </a:extLst>
              </p:cNvPr>
              <p:cNvPicPr>
                <a:picLocks noChangeAspect="1"/>
              </p:cNvPicPr>
              <p:nvPr/>
            </p:nvPicPr>
            <p:blipFill>
              <a:blip r:embed="rId4"/>
              <a:stretch>
                <a:fillRect/>
              </a:stretch>
            </p:blipFill>
            <p:spPr>
              <a:xfrm>
                <a:off x="10994238" y="4379890"/>
                <a:ext cx="646331" cy="646331"/>
              </a:xfrm>
              <a:prstGeom prst="rect">
                <a:avLst/>
              </a:prstGeom>
            </p:spPr>
          </p:pic>
          <p:sp>
            <p:nvSpPr>
              <p:cNvPr id="68" name="テキスト ボックス 67">
                <a:extLst>
                  <a:ext uri="{FF2B5EF4-FFF2-40B4-BE49-F238E27FC236}">
                    <a16:creationId xmlns:a16="http://schemas.microsoft.com/office/drawing/2014/main" id="{A32214D8-495B-924E-AE8F-5F552C391969}"/>
                  </a:ext>
                </a:extLst>
              </p:cNvPr>
              <p:cNvSpPr txBox="1"/>
              <p:nvPr/>
            </p:nvSpPr>
            <p:spPr>
              <a:xfrm>
                <a:off x="11147571" y="4404466"/>
                <a:ext cx="332270" cy="400110"/>
              </a:xfrm>
              <a:prstGeom prst="rect">
                <a:avLst/>
              </a:prstGeom>
              <a:noFill/>
            </p:spPr>
            <p:txBody>
              <a:bodyPr wrap="square" rtlCol="0">
                <a:spAutoFit/>
              </a:bodyPr>
              <a:lstStyle/>
              <a:p>
                <a:r>
                  <a:rPr lang="en-US" altLang="ja-JP" sz="1350" b="1" dirty="0">
                    <a:solidFill>
                      <a:schemeClr val="bg1"/>
                    </a:solidFill>
                  </a:rPr>
                  <a:t>B</a:t>
                </a:r>
                <a:endParaRPr kumimoji="1" lang="ja-JP" altLang="en-US" sz="1350" b="1">
                  <a:solidFill>
                    <a:schemeClr val="bg1"/>
                  </a:solidFill>
                </a:endParaRPr>
              </a:p>
            </p:txBody>
          </p:sp>
        </p:grpSp>
        <p:cxnSp>
          <p:nvCxnSpPr>
            <p:cNvPr id="46" name="直線矢印コネクタ 45">
              <a:extLst>
                <a:ext uri="{FF2B5EF4-FFF2-40B4-BE49-F238E27FC236}">
                  <a16:creationId xmlns:a16="http://schemas.microsoft.com/office/drawing/2014/main" id="{1ECB70D0-6C39-4A43-8D93-2D17A377AECC}"/>
                </a:ext>
              </a:extLst>
            </p:cNvPr>
            <p:cNvCxnSpPr>
              <a:cxnSpLocks/>
            </p:cNvCxnSpPr>
            <p:nvPr/>
          </p:nvCxnSpPr>
          <p:spPr>
            <a:xfrm flipV="1">
              <a:off x="9778657" y="5172454"/>
              <a:ext cx="503534" cy="7471"/>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cxnSp>
          <p:nvCxnSpPr>
            <p:cNvPr id="47" name="直線矢印コネクタ 46">
              <a:extLst>
                <a:ext uri="{FF2B5EF4-FFF2-40B4-BE49-F238E27FC236}">
                  <a16:creationId xmlns:a16="http://schemas.microsoft.com/office/drawing/2014/main" id="{3B498F1D-E256-0143-8C92-AC37FBED07AC}"/>
                </a:ext>
              </a:extLst>
            </p:cNvPr>
            <p:cNvCxnSpPr>
              <a:cxnSpLocks/>
            </p:cNvCxnSpPr>
            <p:nvPr/>
          </p:nvCxnSpPr>
          <p:spPr>
            <a:xfrm flipV="1">
              <a:off x="10058807" y="5905874"/>
              <a:ext cx="503534" cy="7471"/>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sp>
          <p:nvSpPr>
            <p:cNvPr id="48" name="テキスト ボックス 47">
              <a:extLst>
                <a:ext uri="{FF2B5EF4-FFF2-40B4-BE49-F238E27FC236}">
                  <a16:creationId xmlns:a16="http://schemas.microsoft.com/office/drawing/2014/main" id="{F9BAAC54-0D65-E940-B915-4F01D311637C}"/>
                </a:ext>
              </a:extLst>
            </p:cNvPr>
            <p:cNvSpPr txBox="1"/>
            <p:nvPr/>
          </p:nvSpPr>
          <p:spPr>
            <a:xfrm>
              <a:off x="7351754" y="3098408"/>
              <a:ext cx="1397384" cy="292388"/>
            </a:xfrm>
            <a:prstGeom prst="rect">
              <a:avLst/>
            </a:prstGeom>
            <a:noFill/>
          </p:spPr>
          <p:txBody>
            <a:bodyPr wrap="square" rtlCol="0">
              <a:spAutoFit/>
            </a:bodyPr>
            <a:lstStyle/>
            <a:p>
              <a:r>
                <a:rPr kumimoji="1" lang="en-US" altLang="ja-JP" sz="825" dirty="0"/>
                <a:t>A</a:t>
              </a:r>
              <a:r>
                <a:rPr kumimoji="1" lang="ja-JP" altLang="en-US" sz="825"/>
                <a:t>が</a:t>
              </a:r>
              <a:r>
                <a:rPr kumimoji="1" lang="en-US" altLang="ja-JP" sz="825" dirty="0"/>
                <a:t>B</a:t>
              </a:r>
              <a:r>
                <a:rPr kumimoji="1" lang="ja-JP" altLang="en-US" sz="825"/>
                <a:t>を助けた後</a:t>
              </a:r>
            </a:p>
          </p:txBody>
        </p:sp>
        <p:sp>
          <p:nvSpPr>
            <p:cNvPr id="49" name="テキスト ボックス 48">
              <a:extLst>
                <a:ext uri="{FF2B5EF4-FFF2-40B4-BE49-F238E27FC236}">
                  <a16:creationId xmlns:a16="http://schemas.microsoft.com/office/drawing/2014/main" id="{C3C4DF26-EAD5-4848-8F92-07829F91EF9C}"/>
                </a:ext>
              </a:extLst>
            </p:cNvPr>
            <p:cNvSpPr txBox="1"/>
            <p:nvPr/>
          </p:nvSpPr>
          <p:spPr>
            <a:xfrm>
              <a:off x="9841763" y="2842244"/>
              <a:ext cx="835180" cy="461665"/>
            </a:xfrm>
            <a:prstGeom prst="rect">
              <a:avLst/>
            </a:prstGeom>
            <a:noFill/>
          </p:spPr>
          <p:txBody>
            <a:bodyPr wrap="square" rtlCol="0">
              <a:spAutoFit/>
            </a:bodyPr>
            <a:lstStyle/>
            <a:p>
              <a:r>
                <a:rPr kumimoji="1" lang="en-US" altLang="ja-JP" sz="825" dirty="0"/>
                <a:t>A</a:t>
              </a:r>
              <a:r>
                <a:rPr kumimoji="1" lang="ja-JP" altLang="en-US" sz="825" dirty="0"/>
                <a:t>が</a:t>
              </a:r>
              <a:r>
                <a:rPr kumimoji="1" lang="en-US" altLang="ja-JP" sz="825" dirty="0"/>
                <a:t>B</a:t>
              </a:r>
              <a:r>
                <a:rPr kumimoji="1" lang="ja-JP" altLang="en-US" sz="825" dirty="0"/>
                <a:t>を</a:t>
              </a:r>
              <a:endParaRPr kumimoji="1" lang="en-US" altLang="ja-JP" sz="825" dirty="0"/>
            </a:p>
            <a:p>
              <a:r>
                <a:rPr kumimoji="1" lang="ja-JP" altLang="en-US" sz="825" dirty="0"/>
                <a:t>助けた後</a:t>
              </a:r>
            </a:p>
          </p:txBody>
        </p:sp>
        <p:sp>
          <p:nvSpPr>
            <p:cNvPr id="50" name="テキスト ボックス 49">
              <a:extLst>
                <a:ext uri="{FF2B5EF4-FFF2-40B4-BE49-F238E27FC236}">
                  <a16:creationId xmlns:a16="http://schemas.microsoft.com/office/drawing/2014/main" id="{54E75114-2BAB-CB45-B074-4B7D1EEBEEA3}"/>
                </a:ext>
              </a:extLst>
            </p:cNvPr>
            <p:cNvSpPr txBox="1"/>
            <p:nvPr/>
          </p:nvSpPr>
          <p:spPr>
            <a:xfrm>
              <a:off x="8526436" y="4133990"/>
              <a:ext cx="743220" cy="461665"/>
            </a:xfrm>
            <a:prstGeom prst="rect">
              <a:avLst/>
            </a:prstGeom>
            <a:noFill/>
          </p:spPr>
          <p:txBody>
            <a:bodyPr wrap="square" rtlCol="0">
              <a:spAutoFit/>
            </a:bodyPr>
            <a:lstStyle/>
            <a:p>
              <a:r>
                <a:rPr lang="en-US" altLang="ja-JP" sz="825" dirty="0"/>
                <a:t>B</a:t>
              </a:r>
              <a:r>
                <a:rPr kumimoji="1" lang="ja-JP" altLang="en-US" sz="825"/>
                <a:t>が</a:t>
              </a:r>
              <a:r>
                <a:rPr lang="en-US" altLang="ja-JP" sz="825" dirty="0"/>
                <a:t>A</a:t>
              </a:r>
              <a:r>
                <a:rPr kumimoji="1" lang="ja-JP" altLang="en-US" sz="825"/>
                <a:t>を助ける</a:t>
              </a:r>
            </a:p>
          </p:txBody>
        </p:sp>
        <p:sp>
          <p:nvSpPr>
            <p:cNvPr id="51" name="テキスト ボックス 50">
              <a:extLst>
                <a:ext uri="{FF2B5EF4-FFF2-40B4-BE49-F238E27FC236}">
                  <a16:creationId xmlns:a16="http://schemas.microsoft.com/office/drawing/2014/main" id="{7A145E98-5BF3-9D48-8AED-90792BD0B28D}"/>
                </a:ext>
              </a:extLst>
            </p:cNvPr>
            <p:cNvSpPr txBox="1"/>
            <p:nvPr/>
          </p:nvSpPr>
          <p:spPr>
            <a:xfrm>
              <a:off x="9083279" y="3954406"/>
              <a:ext cx="953696" cy="630941"/>
            </a:xfrm>
            <a:prstGeom prst="rect">
              <a:avLst/>
            </a:prstGeom>
            <a:noFill/>
          </p:spPr>
          <p:txBody>
            <a:bodyPr wrap="square" rtlCol="0">
              <a:spAutoFit/>
            </a:bodyPr>
            <a:lstStyle/>
            <a:p>
              <a:r>
                <a:rPr kumimoji="1" lang="en-US" altLang="ja-JP" sz="825" dirty="0"/>
                <a:t>A</a:t>
              </a:r>
              <a:r>
                <a:rPr kumimoji="1" lang="ja-JP" altLang="en-US" sz="825" dirty="0"/>
                <a:t>の印象が上がり</a:t>
              </a:r>
              <a:r>
                <a:rPr kumimoji="1" lang="en-US" altLang="ja-JP" sz="825" dirty="0"/>
                <a:t>C</a:t>
              </a:r>
              <a:r>
                <a:rPr kumimoji="1" lang="ja-JP" altLang="en-US" sz="825" dirty="0"/>
                <a:t>が</a:t>
              </a:r>
              <a:r>
                <a:rPr kumimoji="1" lang="en-US" altLang="ja-JP" sz="825" dirty="0"/>
                <a:t>A</a:t>
              </a:r>
              <a:r>
                <a:rPr kumimoji="1" lang="ja-JP" altLang="en-US" sz="825" dirty="0"/>
                <a:t>を助ける</a:t>
              </a:r>
            </a:p>
          </p:txBody>
        </p:sp>
        <p:sp>
          <p:nvSpPr>
            <p:cNvPr id="52" name="テキスト ボックス 51">
              <a:extLst>
                <a:ext uri="{FF2B5EF4-FFF2-40B4-BE49-F238E27FC236}">
                  <a16:creationId xmlns:a16="http://schemas.microsoft.com/office/drawing/2014/main" id="{6D392D10-4065-754F-A7EA-FC07A133B339}"/>
                </a:ext>
              </a:extLst>
            </p:cNvPr>
            <p:cNvSpPr txBox="1"/>
            <p:nvPr/>
          </p:nvSpPr>
          <p:spPr>
            <a:xfrm>
              <a:off x="7864246" y="4706406"/>
              <a:ext cx="918732" cy="461665"/>
            </a:xfrm>
            <a:prstGeom prst="rect">
              <a:avLst/>
            </a:prstGeom>
            <a:noFill/>
          </p:spPr>
          <p:txBody>
            <a:bodyPr wrap="square" rtlCol="0">
              <a:spAutoFit/>
            </a:bodyPr>
            <a:lstStyle/>
            <a:p>
              <a:r>
                <a:rPr kumimoji="1" lang="en-US" altLang="ja-JP" sz="825" dirty="0"/>
                <a:t>A</a:t>
              </a:r>
              <a:r>
                <a:rPr kumimoji="1" lang="ja-JP" altLang="en-US" sz="825" dirty="0"/>
                <a:t>が</a:t>
              </a:r>
              <a:r>
                <a:rPr kumimoji="1" lang="en-US" altLang="ja-JP" sz="825" dirty="0"/>
                <a:t>B</a:t>
              </a:r>
              <a:r>
                <a:rPr kumimoji="1" lang="ja-JP" altLang="en-US" sz="825" dirty="0"/>
                <a:t>を</a:t>
              </a:r>
              <a:endParaRPr kumimoji="1" lang="en-US" altLang="ja-JP" sz="825" dirty="0"/>
            </a:p>
            <a:p>
              <a:r>
                <a:rPr kumimoji="1" lang="ja-JP" altLang="en-US" sz="825" dirty="0"/>
                <a:t>助けた後</a:t>
              </a:r>
            </a:p>
          </p:txBody>
        </p:sp>
        <p:sp>
          <p:nvSpPr>
            <p:cNvPr id="53" name="テキスト ボックス 52">
              <a:extLst>
                <a:ext uri="{FF2B5EF4-FFF2-40B4-BE49-F238E27FC236}">
                  <a16:creationId xmlns:a16="http://schemas.microsoft.com/office/drawing/2014/main" id="{D0E84D96-7BD2-E240-8E27-0D9C4E2323A2}"/>
                </a:ext>
              </a:extLst>
            </p:cNvPr>
            <p:cNvSpPr txBox="1"/>
            <p:nvPr/>
          </p:nvSpPr>
          <p:spPr>
            <a:xfrm>
              <a:off x="8626150" y="5640878"/>
              <a:ext cx="759256" cy="461665"/>
            </a:xfrm>
            <a:prstGeom prst="rect">
              <a:avLst/>
            </a:prstGeom>
            <a:noFill/>
          </p:spPr>
          <p:txBody>
            <a:bodyPr wrap="square" rtlCol="0">
              <a:spAutoFit/>
            </a:bodyPr>
            <a:lstStyle/>
            <a:p>
              <a:r>
                <a:rPr lang="en-US" altLang="ja-JP" sz="825" dirty="0"/>
                <a:t>B</a:t>
              </a:r>
              <a:r>
                <a:rPr kumimoji="1" lang="ja-JP" altLang="en-US" sz="825"/>
                <a:t>が</a:t>
              </a:r>
              <a:r>
                <a:rPr kumimoji="1" lang="en-US" altLang="ja-JP" sz="825" dirty="0"/>
                <a:t>C</a:t>
              </a:r>
              <a:r>
                <a:rPr kumimoji="1" lang="ja-JP" altLang="en-US" sz="825"/>
                <a:t>を助ける</a:t>
              </a:r>
            </a:p>
          </p:txBody>
        </p:sp>
        <p:sp>
          <p:nvSpPr>
            <p:cNvPr id="54" name="テキスト ボックス 53">
              <a:extLst>
                <a:ext uri="{FF2B5EF4-FFF2-40B4-BE49-F238E27FC236}">
                  <a16:creationId xmlns:a16="http://schemas.microsoft.com/office/drawing/2014/main" id="{23B91F8A-261F-0540-A6A6-8586179F77D6}"/>
                </a:ext>
              </a:extLst>
            </p:cNvPr>
            <p:cNvSpPr txBox="1"/>
            <p:nvPr/>
          </p:nvSpPr>
          <p:spPr>
            <a:xfrm>
              <a:off x="9600904" y="4692478"/>
              <a:ext cx="986407" cy="461665"/>
            </a:xfrm>
            <a:prstGeom prst="rect">
              <a:avLst/>
            </a:prstGeom>
            <a:noFill/>
          </p:spPr>
          <p:txBody>
            <a:bodyPr wrap="square" rtlCol="0">
              <a:spAutoFit/>
            </a:bodyPr>
            <a:lstStyle/>
            <a:p>
              <a:r>
                <a:rPr kumimoji="1" lang="en-US" altLang="ja-JP" sz="825" dirty="0"/>
                <a:t>A</a:t>
              </a:r>
              <a:r>
                <a:rPr kumimoji="1" lang="ja-JP" altLang="en-US" sz="825" dirty="0"/>
                <a:t>が</a:t>
              </a:r>
              <a:r>
                <a:rPr kumimoji="1" lang="en-US" altLang="ja-JP" sz="825" dirty="0"/>
                <a:t>B</a:t>
              </a:r>
              <a:r>
                <a:rPr kumimoji="1" lang="ja-JP" altLang="en-US" sz="825" dirty="0"/>
                <a:t>を</a:t>
              </a:r>
              <a:endParaRPr kumimoji="1" lang="en-US" altLang="ja-JP" sz="825" dirty="0"/>
            </a:p>
            <a:p>
              <a:r>
                <a:rPr kumimoji="1" lang="ja-JP" altLang="en-US" sz="825" dirty="0"/>
                <a:t>助けた後</a:t>
              </a:r>
            </a:p>
          </p:txBody>
        </p:sp>
        <p:sp>
          <p:nvSpPr>
            <p:cNvPr id="55" name="テキスト ボックス 54">
              <a:extLst>
                <a:ext uri="{FF2B5EF4-FFF2-40B4-BE49-F238E27FC236}">
                  <a16:creationId xmlns:a16="http://schemas.microsoft.com/office/drawing/2014/main" id="{49F857EA-A2BD-2442-9C8C-3F54304A7427}"/>
                </a:ext>
              </a:extLst>
            </p:cNvPr>
            <p:cNvSpPr txBox="1"/>
            <p:nvPr/>
          </p:nvSpPr>
          <p:spPr>
            <a:xfrm>
              <a:off x="9999230" y="5946911"/>
              <a:ext cx="748837" cy="461665"/>
            </a:xfrm>
            <a:prstGeom prst="rect">
              <a:avLst/>
            </a:prstGeom>
            <a:noFill/>
          </p:spPr>
          <p:txBody>
            <a:bodyPr wrap="square" rtlCol="0">
              <a:spAutoFit/>
            </a:bodyPr>
            <a:lstStyle/>
            <a:p>
              <a:r>
                <a:rPr lang="en-US" altLang="ja-JP" sz="825" dirty="0"/>
                <a:t>C</a:t>
              </a:r>
              <a:r>
                <a:rPr kumimoji="1" lang="ja-JP" altLang="en-US" sz="825"/>
                <a:t>が</a:t>
              </a:r>
              <a:r>
                <a:rPr lang="en-US" altLang="ja-JP" sz="825" dirty="0"/>
                <a:t>D</a:t>
              </a:r>
              <a:r>
                <a:rPr kumimoji="1" lang="ja-JP" altLang="en-US" sz="825"/>
                <a:t>を助ける</a:t>
              </a:r>
            </a:p>
          </p:txBody>
        </p:sp>
        <p:cxnSp>
          <p:nvCxnSpPr>
            <p:cNvPr id="56" name="直線矢印コネクタ 55">
              <a:extLst>
                <a:ext uri="{FF2B5EF4-FFF2-40B4-BE49-F238E27FC236}">
                  <a16:creationId xmlns:a16="http://schemas.microsoft.com/office/drawing/2014/main" id="{693CB349-7DC2-2049-89F2-F26FD6D1C280}"/>
                </a:ext>
              </a:extLst>
            </p:cNvPr>
            <p:cNvCxnSpPr>
              <a:cxnSpLocks/>
              <a:stCxn id="27" idx="0"/>
            </p:cNvCxnSpPr>
            <p:nvPr/>
          </p:nvCxnSpPr>
          <p:spPr>
            <a:xfrm flipV="1">
              <a:off x="10237158" y="3353060"/>
              <a:ext cx="0" cy="271684"/>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pic>
          <p:nvPicPr>
            <p:cNvPr id="57" name="図 56">
              <a:extLst>
                <a:ext uri="{FF2B5EF4-FFF2-40B4-BE49-F238E27FC236}">
                  <a16:creationId xmlns:a16="http://schemas.microsoft.com/office/drawing/2014/main" id="{4E499D55-88C9-9645-84A1-F77DA29D8D56}"/>
                </a:ext>
              </a:extLst>
            </p:cNvPr>
            <p:cNvPicPr>
              <a:picLocks noChangeAspect="1"/>
            </p:cNvPicPr>
            <p:nvPr/>
          </p:nvPicPr>
          <p:blipFill>
            <a:blip r:embed="rId5"/>
            <a:stretch>
              <a:fillRect/>
            </a:stretch>
          </p:blipFill>
          <p:spPr>
            <a:xfrm>
              <a:off x="10450408" y="3759827"/>
              <a:ext cx="677402" cy="525610"/>
            </a:xfrm>
            <a:prstGeom prst="rect">
              <a:avLst/>
            </a:prstGeom>
          </p:spPr>
        </p:pic>
        <p:grpSp>
          <p:nvGrpSpPr>
            <p:cNvPr id="58" name="グループ化 57">
              <a:extLst>
                <a:ext uri="{FF2B5EF4-FFF2-40B4-BE49-F238E27FC236}">
                  <a16:creationId xmlns:a16="http://schemas.microsoft.com/office/drawing/2014/main" id="{7ECF6CC2-E42C-AA43-8C32-BB92CBFDBFD0}"/>
                </a:ext>
              </a:extLst>
            </p:cNvPr>
            <p:cNvGrpSpPr/>
            <p:nvPr/>
          </p:nvGrpSpPr>
          <p:grpSpPr>
            <a:xfrm>
              <a:off x="10591910" y="3857636"/>
              <a:ext cx="332270" cy="307775"/>
              <a:chOff x="6440241" y="5714940"/>
              <a:chExt cx="332270" cy="307775"/>
            </a:xfrm>
          </p:grpSpPr>
          <p:sp>
            <p:nvSpPr>
              <p:cNvPr id="65" name="円/楕円 64">
                <a:extLst>
                  <a:ext uri="{FF2B5EF4-FFF2-40B4-BE49-F238E27FC236}">
                    <a16:creationId xmlns:a16="http://schemas.microsoft.com/office/drawing/2014/main" id="{FCB8890E-8672-7243-A053-7F2CFD831908}"/>
                  </a:ext>
                </a:extLst>
              </p:cNvPr>
              <p:cNvSpPr/>
              <p:nvPr/>
            </p:nvSpPr>
            <p:spPr>
              <a:xfrm>
                <a:off x="6452131" y="5717361"/>
                <a:ext cx="237912" cy="2480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6" name="テキスト ボックス 65">
                <a:extLst>
                  <a:ext uri="{FF2B5EF4-FFF2-40B4-BE49-F238E27FC236}">
                    <a16:creationId xmlns:a16="http://schemas.microsoft.com/office/drawing/2014/main" id="{0CA7756C-E6E6-5940-87E1-FC8FBFF5E9C1}"/>
                  </a:ext>
                </a:extLst>
              </p:cNvPr>
              <p:cNvSpPr txBox="1"/>
              <p:nvPr/>
            </p:nvSpPr>
            <p:spPr>
              <a:xfrm>
                <a:off x="6440241" y="5714940"/>
                <a:ext cx="332270" cy="307775"/>
              </a:xfrm>
              <a:prstGeom prst="rect">
                <a:avLst/>
              </a:prstGeom>
              <a:noFill/>
            </p:spPr>
            <p:txBody>
              <a:bodyPr wrap="square" rtlCol="0">
                <a:spAutoFit/>
              </a:bodyPr>
              <a:lstStyle/>
              <a:p>
                <a:r>
                  <a:rPr lang="en-US" altLang="ja-JP" sz="900" b="1" dirty="0">
                    <a:solidFill>
                      <a:schemeClr val="bg1"/>
                    </a:solidFill>
                  </a:rPr>
                  <a:t>A</a:t>
                </a:r>
                <a:endParaRPr kumimoji="1" lang="ja-JP" altLang="en-US" sz="900" b="1">
                  <a:solidFill>
                    <a:schemeClr val="bg1"/>
                  </a:solidFill>
                </a:endParaRPr>
              </a:p>
            </p:txBody>
          </p:sp>
        </p:grpSp>
        <p:pic>
          <p:nvPicPr>
            <p:cNvPr id="59" name="図 58">
              <a:extLst>
                <a:ext uri="{FF2B5EF4-FFF2-40B4-BE49-F238E27FC236}">
                  <a16:creationId xmlns:a16="http://schemas.microsoft.com/office/drawing/2014/main" id="{D2A54C5A-2569-6D4B-9534-84B020317E07}"/>
                </a:ext>
              </a:extLst>
            </p:cNvPr>
            <p:cNvPicPr>
              <a:picLocks noChangeAspect="1"/>
            </p:cNvPicPr>
            <p:nvPr/>
          </p:nvPicPr>
          <p:blipFill>
            <a:blip r:embed="rId2"/>
            <a:stretch>
              <a:fillRect/>
            </a:stretch>
          </p:blipFill>
          <p:spPr>
            <a:xfrm rot="5965358" flipH="1">
              <a:off x="10847418" y="3877795"/>
              <a:ext cx="183138" cy="203200"/>
            </a:xfrm>
            <a:prstGeom prst="rect">
              <a:avLst/>
            </a:prstGeom>
          </p:spPr>
        </p:pic>
        <p:sp>
          <p:nvSpPr>
            <p:cNvPr id="60" name="テキスト ボックス 59">
              <a:extLst>
                <a:ext uri="{FF2B5EF4-FFF2-40B4-BE49-F238E27FC236}">
                  <a16:creationId xmlns:a16="http://schemas.microsoft.com/office/drawing/2014/main" id="{B2C58263-6E2E-DF44-9ED7-4DACCEA20417}"/>
                </a:ext>
              </a:extLst>
            </p:cNvPr>
            <p:cNvSpPr txBox="1"/>
            <p:nvPr/>
          </p:nvSpPr>
          <p:spPr>
            <a:xfrm>
              <a:off x="7682710" y="4479307"/>
              <a:ext cx="1397384" cy="338555"/>
            </a:xfrm>
            <a:prstGeom prst="rect">
              <a:avLst/>
            </a:prstGeom>
            <a:noFill/>
          </p:spPr>
          <p:txBody>
            <a:bodyPr wrap="square" rtlCol="0">
              <a:spAutoFit/>
            </a:bodyPr>
            <a:lstStyle/>
            <a:p>
              <a:r>
                <a:rPr kumimoji="1" lang="en-US" altLang="ja-JP" sz="1050" dirty="0">
                  <a:latin typeface="Meiryo" panose="020B0604030504040204" pitchFamily="34" charset="-128"/>
                  <a:ea typeface="Meiryo" panose="020B0604030504040204" pitchFamily="34" charset="-128"/>
                </a:rPr>
                <a:t>a) </a:t>
              </a:r>
              <a:r>
                <a:rPr kumimoji="1" lang="ja-JP" altLang="en-US" sz="1050">
                  <a:latin typeface="Meiryo" panose="020B0604030504040204" pitchFamily="34" charset="-128"/>
                  <a:ea typeface="Meiryo" panose="020B0604030504040204" pitchFamily="34" charset="-128"/>
                </a:rPr>
                <a:t>直接互恵</a:t>
              </a:r>
            </a:p>
          </p:txBody>
        </p:sp>
        <p:sp>
          <p:nvSpPr>
            <p:cNvPr id="61" name="テキスト ボックス 60">
              <a:extLst>
                <a:ext uri="{FF2B5EF4-FFF2-40B4-BE49-F238E27FC236}">
                  <a16:creationId xmlns:a16="http://schemas.microsoft.com/office/drawing/2014/main" id="{05E3717B-707C-3F43-89CB-5E15B8BEC87C}"/>
                </a:ext>
              </a:extLst>
            </p:cNvPr>
            <p:cNvSpPr txBox="1"/>
            <p:nvPr/>
          </p:nvSpPr>
          <p:spPr>
            <a:xfrm>
              <a:off x="8956829" y="4479399"/>
              <a:ext cx="2988608" cy="338555"/>
            </a:xfrm>
            <a:prstGeom prst="rect">
              <a:avLst/>
            </a:prstGeom>
            <a:noFill/>
          </p:spPr>
          <p:txBody>
            <a:bodyPr wrap="square" rtlCol="0">
              <a:spAutoFit/>
            </a:bodyPr>
            <a:lstStyle/>
            <a:p>
              <a:r>
                <a:rPr lang="en-US" altLang="ja-JP" sz="1050" dirty="0">
                  <a:latin typeface="Meiryo" panose="020B0604030504040204" pitchFamily="34" charset="-128"/>
                  <a:ea typeface="Meiryo" panose="020B0604030504040204" pitchFamily="34" charset="-128"/>
                </a:rPr>
                <a:t>b</a:t>
              </a:r>
              <a:r>
                <a:rPr kumimoji="1" lang="en-US" altLang="ja-JP" sz="1050" dirty="0">
                  <a:latin typeface="Meiryo" panose="020B0604030504040204" pitchFamily="34" charset="-128"/>
                  <a:ea typeface="Meiryo" panose="020B0604030504040204" pitchFamily="34" charset="-128"/>
                </a:rPr>
                <a:t>) </a:t>
              </a:r>
              <a:r>
                <a:rPr kumimoji="1" lang="ja-JP" altLang="en-US" sz="1050" dirty="0">
                  <a:latin typeface="Meiryo" panose="020B0604030504040204" pitchFamily="34" charset="-128"/>
                  <a:ea typeface="Meiryo" panose="020B0604030504040204" pitchFamily="34" charset="-128"/>
                </a:rPr>
                <a:t>間接互恵</a:t>
              </a:r>
              <a:r>
                <a:rPr kumimoji="1" lang="en-US" altLang="ja-JP" sz="1050" dirty="0">
                  <a:latin typeface="Meiryo" panose="020B0604030504040204" pitchFamily="34" charset="-128"/>
                  <a:ea typeface="Meiryo" panose="020B0604030504040204" pitchFamily="34" charset="-128"/>
                </a:rPr>
                <a:t>(</a:t>
              </a:r>
              <a:r>
                <a:rPr kumimoji="1" lang="ja-JP" altLang="en-US" sz="1050" dirty="0">
                  <a:latin typeface="Meiryo" panose="020B0604030504040204" pitchFamily="34" charset="-128"/>
                  <a:ea typeface="Meiryo" panose="020B0604030504040204" pitchFamily="34" charset="-128"/>
                </a:rPr>
                <a:t>イメージスコア</a:t>
              </a:r>
              <a:r>
                <a:rPr kumimoji="1" lang="en-US" altLang="ja-JP" sz="1050" dirty="0">
                  <a:latin typeface="Meiryo" panose="020B0604030504040204" pitchFamily="34" charset="-128"/>
                  <a:ea typeface="Meiryo" panose="020B0604030504040204" pitchFamily="34" charset="-128"/>
                </a:rPr>
                <a:t>)</a:t>
              </a:r>
              <a:endParaRPr kumimoji="1" lang="ja-JP" altLang="en-US" sz="1050" dirty="0">
                <a:latin typeface="Meiryo" panose="020B0604030504040204" pitchFamily="34" charset="-128"/>
                <a:ea typeface="Meiryo" panose="020B0604030504040204" pitchFamily="34" charset="-128"/>
              </a:endParaRPr>
            </a:p>
          </p:txBody>
        </p:sp>
        <p:sp>
          <p:nvSpPr>
            <p:cNvPr id="62" name="テキスト ボックス 61">
              <a:extLst>
                <a:ext uri="{FF2B5EF4-FFF2-40B4-BE49-F238E27FC236}">
                  <a16:creationId xmlns:a16="http://schemas.microsoft.com/office/drawing/2014/main" id="{7B9F5355-0991-6C4C-87A7-4F8E4963DD20}"/>
                </a:ext>
              </a:extLst>
            </p:cNvPr>
            <p:cNvSpPr txBox="1"/>
            <p:nvPr/>
          </p:nvSpPr>
          <p:spPr>
            <a:xfrm>
              <a:off x="7343803" y="6345615"/>
              <a:ext cx="2196052" cy="553997"/>
            </a:xfrm>
            <a:prstGeom prst="rect">
              <a:avLst/>
            </a:prstGeom>
            <a:noFill/>
          </p:spPr>
          <p:txBody>
            <a:bodyPr wrap="square" rtlCol="0">
              <a:spAutoFit/>
            </a:bodyPr>
            <a:lstStyle/>
            <a:p>
              <a:r>
                <a:rPr lang="en-US" altLang="ja-JP" sz="1050" dirty="0">
                  <a:latin typeface="Meiryo" panose="020B0604030504040204" pitchFamily="34" charset="-128"/>
                  <a:ea typeface="Meiryo" panose="020B0604030504040204" pitchFamily="34" charset="-128"/>
                </a:rPr>
                <a:t>c</a:t>
              </a:r>
              <a:r>
                <a:rPr kumimoji="1" lang="en-US" altLang="ja-JP" sz="1050" dirty="0">
                  <a:latin typeface="Meiryo" panose="020B0604030504040204" pitchFamily="34" charset="-128"/>
                  <a:ea typeface="Meiryo" panose="020B0604030504040204" pitchFamily="34" charset="-128"/>
                </a:rPr>
                <a:t>) </a:t>
              </a:r>
              <a:r>
                <a:rPr kumimoji="1" lang="ja-JP" altLang="en-US" sz="1050">
                  <a:latin typeface="Meiryo" panose="020B0604030504040204" pitchFamily="34" charset="-128"/>
                  <a:ea typeface="Meiryo" panose="020B0604030504040204" pitchFamily="34" charset="-128"/>
                </a:rPr>
                <a:t>間接互恵</a:t>
              </a:r>
              <a:r>
                <a:rPr kumimoji="1" lang="en-US" altLang="ja-JP" sz="1050" dirty="0">
                  <a:latin typeface="Meiryo" panose="020B0604030504040204" pitchFamily="34" charset="-128"/>
                  <a:ea typeface="Meiryo" panose="020B0604030504040204" pitchFamily="34" charset="-128"/>
                </a:rPr>
                <a:t>(</a:t>
              </a:r>
              <a:r>
                <a:rPr lang="ja-JP" altLang="en-US" sz="1050">
                  <a:latin typeface="Meiryo" panose="020B0604030504040204" pitchFamily="34" charset="-128"/>
                  <a:ea typeface="Meiryo" panose="020B0604030504040204" pitchFamily="34" charset="-128"/>
                </a:rPr>
                <a:t>一般化互恵</a:t>
              </a:r>
              <a:r>
                <a:rPr kumimoji="1" lang="en-US" altLang="ja-JP" sz="1050" dirty="0">
                  <a:latin typeface="Meiryo" panose="020B0604030504040204" pitchFamily="34" charset="-128"/>
                  <a:ea typeface="Meiryo" panose="020B0604030504040204" pitchFamily="34" charset="-128"/>
                </a:rPr>
                <a:t>)</a:t>
              </a:r>
              <a:endParaRPr kumimoji="1" lang="ja-JP" altLang="en-US" sz="1050">
                <a:latin typeface="Meiryo" panose="020B0604030504040204" pitchFamily="34" charset="-128"/>
                <a:ea typeface="Meiryo" panose="020B0604030504040204" pitchFamily="34" charset="-128"/>
              </a:endParaRPr>
            </a:p>
          </p:txBody>
        </p:sp>
        <p:sp>
          <p:nvSpPr>
            <p:cNvPr id="63" name="テキスト ボックス 62">
              <a:extLst>
                <a:ext uri="{FF2B5EF4-FFF2-40B4-BE49-F238E27FC236}">
                  <a16:creationId xmlns:a16="http://schemas.microsoft.com/office/drawing/2014/main" id="{1B848489-7447-E742-AF29-4CE218F6CCEB}"/>
                </a:ext>
              </a:extLst>
            </p:cNvPr>
            <p:cNvSpPr txBox="1"/>
            <p:nvPr/>
          </p:nvSpPr>
          <p:spPr>
            <a:xfrm>
              <a:off x="9392219" y="6345615"/>
              <a:ext cx="2196052" cy="553997"/>
            </a:xfrm>
            <a:prstGeom prst="rect">
              <a:avLst/>
            </a:prstGeom>
            <a:noFill/>
          </p:spPr>
          <p:txBody>
            <a:bodyPr wrap="square" rtlCol="0">
              <a:spAutoFit/>
            </a:bodyPr>
            <a:lstStyle/>
            <a:p>
              <a:r>
                <a:rPr kumimoji="1" lang="en-US" altLang="ja-JP" sz="1050" dirty="0">
                  <a:latin typeface="Meiryo" panose="020B0604030504040204" pitchFamily="34" charset="-128"/>
                  <a:ea typeface="Meiryo" panose="020B0604030504040204" pitchFamily="34" charset="-128"/>
                </a:rPr>
                <a:t>d) </a:t>
              </a:r>
              <a:r>
                <a:rPr kumimoji="1" lang="ja-JP" altLang="en-US" sz="1050">
                  <a:latin typeface="Meiryo" panose="020B0604030504040204" pitchFamily="34" charset="-128"/>
                  <a:ea typeface="Meiryo" panose="020B0604030504040204" pitchFamily="34" charset="-128"/>
                </a:rPr>
                <a:t>間接互恵</a:t>
              </a:r>
              <a:r>
                <a:rPr kumimoji="1" lang="en-US" altLang="ja-JP" sz="1050" dirty="0">
                  <a:latin typeface="Meiryo" panose="020B0604030504040204" pitchFamily="34" charset="-128"/>
                  <a:ea typeface="Meiryo" panose="020B0604030504040204" pitchFamily="34" charset="-128"/>
                </a:rPr>
                <a:t>(</a:t>
              </a:r>
              <a:r>
                <a:rPr kumimoji="1" lang="ja-JP" altLang="en-US" sz="1050">
                  <a:latin typeface="Meiryo" panose="020B0604030504040204" pitchFamily="34" charset="-128"/>
                  <a:ea typeface="Meiryo" panose="020B0604030504040204" pitchFamily="34" charset="-128"/>
                </a:rPr>
                <a:t>第３者効果</a:t>
              </a:r>
              <a:r>
                <a:rPr kumimoji="1" lang="en-US" altLang="ja-JP" sz="1050" dirty="0">
                  <a:latin typeface="Meiryo" panose="020B0604030504040204" pitchFamily="34" charset="-128"/>
                  <a:ea typeface="Meiryo" panose="020B0604030504040204" pitchFamily="34" charset="-128"/>
                </a:rPr>
                <a:t>)</a:t>
              </a:r>
              <a:endParaRPr kumimoji="1" lang="ja-JP" altLang="en-US" sz="1050">
                <a:latin typeface="Meiryo" panose="020B0604030504040204" pitchFamily="34" charset="-128"/>
                <a:ea typeface="Meiryo" panose="020B0604030504040204" pitchFamily="34" charset="-128"/>
              </a:endParaRPr>
            </a:p>
          </p:txBody>
        </p:sp>
        <p:cxnSp>
          <p:nvCxnSpPr>
            <p:cNvPr id="64" name="直線矢印コネクタ 63">
              <a:extLst>
                <a:ext uri="{FF2B5EF4-FFF2-40B4-BE49-F238E27FC236}">
                  <a16:creationId xmlns:a16="http://schemas.microsoft.com/office/drawing/2014/main" id="{8AE13B25-A897-C842-90BF-AB050BA29358}"/>
                </a:ext>
              </a:extLst>
            </p:cNvPr>
            <p:cNvCxnSpPr>
              <a:cxnSpLocks/>
            </p:cNvCxnSpPr>
            <p:nvPr/>
          </p:nvCxnSpPr>
          <p:spPr>
            <a:xfrm flipV="1">
              <a:off x="9880076" y="5206545"/>
              <a:ext cx="160728" cy="267585"/>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65952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矢印: 五方向 81">
            <a:extLst>
              <a:ext uri="{FF2B5EF4-FFF2-40B4-BE49-F238E27FC236}">
                <a16:creationId xmlns:a16="http://schemas.microsoft.com/office/drawing/2014/main" id="{6B70E85D-8B70-4953-81D8-A0247F88BBBB}"/>
              </a:ext>
            </a:extLst>
          </p:cNvPr>
          <p:cNvSpPr/>
          <p:nvPr/>
        </p:nvSpPr>
        <p:spPr>
          <a:xfrm>
            <a:off x="1850961" y="3246748"/>
            <a:ext cx="6475219" cy="383824"/>
          </a:xfrm>
          <a:prstGeom prst="homePlat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五方向 7">
            <a:extLst>
              <a:ext uri="{FF2B5EF4-FFF2-40B4-BE49-F238E27FC236}">
                <a16:creationId xmlns:a16="http://schemas.microsoft.com/office/drawing/2014/main" id="{C93CB044-E02E-41F9-8547-3525AD4DF92E}"/>
              </a:ext>
            </a:extLst>
          </p:cNvPr>
          <p:cNvSpPr/>
          <p:nvPr/>
        </p:nvSpPr>
        <p:spPr>
          <a:xfrm>
            <a:off x="8803607" y="2740626"/>
            <a:ext cx="150298" cy="383824"/>
          </a:xfrm>
          <a:prstGeom prst="homePlate">
            <a:avLst>
              <a:gd name="adj" fmla="val 0"/>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D43503C2-2CC9-4B10-944A-BE063B5B5C60}"/>
              </a:ext>
            </a:extLst>
          </p:cNvPr>
          <p:cNvGrpSpPr/>
          <p:nvPr/>
        </p:nvGrpSpPr>
        <p:grpSpPr>
          <a:xfrm>
            <a:off x="0" y="2783914"/>
            <a:ext cx="1267814" cy="1277750"/>
            <a:chOff x="368814" y="3042179"/>
            <a:chExt cx="1267814" cy="1277750"/>
          </a:xfrm>
        </p:grpSpPr>
        <p:sp>
          <p:nvSpPr>
            <p:cNvPr id="10" name="テキスト ボックス 9">
              <a:extLst>
                <a:ext uri="{FF2B5EF4-FFF2-40B4-BE49-F238E27FC236}">
                  <a16:creationId xmlns:a16="http://schemas.microsoft.com/office/drawing/2014/main" id="{F1BBAB10-DFF4-4C19-9BE5-C5353C48D217}"/>
                </a:ext>
              </a:extLst>
            </p:cNvPr>
            <p:cNvSpPr txBox="1"/>
            <p:nvPr/>
          </p:nvSpPr>
          <p:spPr>
            <a:xfrm>
              <a:off x="468164" y="3042179"/>
              <a:ext cx="996247" cy="338554"/>
            </a:xfrm>
            <a:prstGeom prst="rect">
              <a:avLst/>
            </a:prstGeom>
            <a:noFill/>
          </p:spPr>
          <p:txBody>
            <a:bodyPr wrap="square" rtlCol="0">
              <a:spAutoFit/>
            </a:bodyPr>
            <a:lstStyle/>
            <a:p>
              <a:pPr algn="ctr"/>
              <a:r>
                <a:rPr kumimoji="1" lang="ja-JP" altLang="en-US" sz="1600" b="1" dirty="0"/>
                <a:t>日常生活</a:t>
              </a:r>
              <a:endParaRPr kumimoji="1" lang="en-US" altLang="ja-JP" sz="1600" b="1" dirty="0"/>
            </a:p>
          </p:txBody>
        </p:sp>
        <p:sp>
          <p:nvSpPr>
            <p:cNvPr id="11" name="テキスト ボックス 10">
              <a:extLst>
                <a:ext uri="{FF2B5EF4-FFF2-40B4-BE49-F238E27FC236}">
                  <a16:creationId xmlns:a16="http://schemas.microsoft.com/office/drawing/2014/main" id="{B8C8D42D-2FDE-4463-9289-D1AA73E6E455}"/>
                </a:ext>
              </a:extLst>
            </p:cNvPr>
            <p:cNvSpPr txBox="1"/>
            <p:nvPr/>
          </p:nvSpPr>
          <p:spPr>
            <a:xfrm>
              <a:off x="739575" y="3981375"/>
              <a:ext cx="598348" cy="338554"/>
            </a:xfrm>
            <a:prstGeom prst="rect">
              <a:avLst/>
            </a:prstGeom>
            <a:noFill/>
          </p:spPr>
          <p:txBody>
            <a:bodyPr wrap="square" rtlCol="0">
              <a:spAutoFit/>
            </a:bodyPr>
            <a:lstStyle/>
            <a:p>
              <a:r>
                <a:rPr kumimoji="1" lang="ja-JP" altLang="en-US" sz="1600" b="1" dirty="0"/>
                <a:t>議論</a:t>
              </a:r>
              <a:endParaRPr kumimoji="1" lang="en-US" altLang="ja-JP" sz="1600" dirty="0"/>
            </a:p>
          </p:txBody>
        </p:sp>
        <p:sp>
          <p:nvSpPr>
            <p:cNvPr id="12" name="テキスト ボックス 11">
              <a:extLst>
                <a:ext uri="{FF2B5EF4-FFF2-40B4-BE49-F238E27FC236}">
                  <a16:creationId xmlns:a16="http://schemas.microsoft.com/office/drawing/2014/main" id="{4B00DC01-6CD2-4A58-8066-18EE7D245080}"/>
                </a:ext>
              </a:extLst>
            </p:cNvPr>
            <p:cNvSpPr txBox="1"/>
            <p:nvPr/>
          </p:nvSpPr>
          <p:spPr>
            <a:xfrm>
              <a:off x="368814" y="3379257"/>
              <a:ext cx="1267814" cy="584775"/>
            </a:xfrm>
            <a:prstGeom prst="rect">
              <a:avLst/>
            </a:prstGeom>
            <a:noFill/>
          </p:spPr>
          <p:txBody>
            <a:bodyPr wrap="square" rtlCol="0">
              <a:spAutoFit/>
            </a:bodyPr>
            <a:lstStyle/>
            <a:p>
              <a:pPr algn="ctr"/>
              <a:r>
                <a:rPr kumimoji="1" lang="ja-JP" altLang="en-US" sz="1600" b="1" dirty="0"/>
                <a:t>ヘルスケア（歩数）</a:t>
              </a:r>
              <a:endParaRPr kumimoji="1" lang="en-US" altLang="ja-JP" sz="1600" b="1" dirty="0"/>
            </a:p>
          </p:txBody>
        </p:sp>
      </p:grpSp>
      <p:sp>
        <p:nvSpPr>
          <p:cNvPr id="17" name="正方形/長方形 16">
            <a:extLst>
              <a:ext uri="{FF2B5EF4-FFF2-40B4-BE49-F238E27FC236}">
                <a16:creationId xmlns:a16="http://schemas.microsoft.com/office/drawing/2014/main" id="{41F4701D-138C-4954-9A4D-AAA374D10448}"/>
              </a:ext>
            </a:extLst>
          </p:cNvPr>
          <p:cNvSpPr/>
          <p:nvPr/>
        </p:nvSpPr>
        <p:spPr>
          <a:xfrm>
            <a:off x="1172635" y="2618548"/>
            <a:ext cx="7795502" cy="15128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五方向 20">
            <a:extLst>
              <a:ext uri="{FF2B5EF4-FFF2-40B4-BE49-F238E27FC236}">
                <a16:creationId xmlns:a16="http://schemas.microsoft.com/office/drawing/2014/main" id="{49E006E7-D3F6-4F86-819E-D790DA5EA507}"/>
              </a:ext>
            </a:extLst>
          </p:cNvPr>
          <p:cNvSpPr/>
          <p:nvPr/>
        </p:nvSpPr>
        <p:spPr>
          <a:xfrm>
            <a:off x="1836122" y="2745936"/>
            <a:ext cx="6475219"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矢印: 五方向 62">
            <a:extLst>
              <a:ext uri="{FF2B5EF4-FFF2-40B4-BE49-F238E27FC236}">
                <a16:creationId xmlns:a16="http://schemas.microsoft.com/office/drawing/2014/main" id="{8C426365-47D2-4D4F-A4B4-1682819F70C6}"/>
              </a:ext>
            </a:extLst>
          </p:cNvPr>
          <p:cNvSpPr/>
          <p:nvPr/>
        </p:nvSpPr>
        <p:spPr>
          <a:xfrm>
            <a:off x="4901184" y="3685132"/>
            <a:ext cx="348803" cy="383824"/>
          </a:xfrm>
          <a:prstGeom prst="homePlat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矢印: 五方向 65">
            <a:extLst>
              <a:ext uri="{FF2B5EF4-FFF2-40B4-BE49-F238E27FC236}">
                <a16:creationId xmlns:a16="http://schemas.microsoft.com/office/drawing/2014/main" id="{81FDB956-601B-4932-9CE0-261EB2744763}"/>
              </a:ext>
            </a:extLst>
          </p:cNvPr>
          <p:cNvSpPr/>
          <p:nvPr/>
        </p:nvSpPr>
        <p:spPr>
          <a:xfrm>
            <a:off x="4346816" y="3680395"/>
            <a:ext cx="354059"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矢印: 五方向 82">
            <a:extLst>
              <a:ext uri="{FF2B5EF4-FFF2-40B4-BE49-F238E27FC236}">
                <a16:creationId xmlns:a16="http://schemas.microsoft.com/office/drawing/2014/main" id="{C9D6D217-E42B-4C2D-B96B-E5935AFDB9E9}"/>
              </a:ext>
            </a:extLst>
          </p:cNvPr>
          <p:cNvSpPr/>
          <p:nvPr/>
        </p:nvSpPr>
        <p:spPr>
          <a:xfrm>
            <a:off x="8803607" y="3253837"/>
            <a:ext cx="150298" cy="383824"/>
          </a:xfrm>
          <a:prstGeom prst="homePlate">
            <a:avLst>
              <a:gd name="adj" fmla="val 0"/>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4" name="グループ化 93">
            <a:extLst>
              <a:ext uri="{FF2B5EF4-FFF2-40B4-BE49-F238E27FC236}">
                <a16:creationId xmlns:a16="http://schemas.microsoft.com/office/drawing/2014/main" id="{2E0883A6-3E0D-4DBF-885E-C3AA42200CBF}"/>
              </a:ext>
            </a:extLst>
          </p:cNvPr>
          <p:cNvGrpSpPr/>
          <p:nvPr/>
        </p:nvGrpSpPr>
        <p:grpSpPr>
          <a:xfrm>
            <a:off x="2564031" y="1318057"/>
            <a:ext cx="1474246" cy="988507"/>
            <a:chOff x="4090225" y="1836005"/>
            <a:chExt cx="4957542" cy="3324114"/>
          </a:xfrm>
        </p:grpSpPr>
        <p:grpSp>
          <p:nvGrpSpPr>
            <p:cNvPr id="95" name="グループ化 94">
              <a:extLst>
                <a:ext uri="{FF2B5EF4-FFF2-40B4-BE49-F238E27FC236}">
                  <a16:creationId xmlns:a16="http://schemas.microsoft.com/office/drawing/2014/main" id="{43EEA041-8C12-4E03-BA35-E260536C8238}"/>
                </a:ext>
              </a:extLst>
            </p:cNvPr>
            <p:cNvGrpSpPr/>
            <p:nvPr/>
          </p:nvGrpSpPr>
          <p:grpSpPr>
            <a:xfrm>
              <a:off x="4231018" y="1919527"/>
              <a:ext cx="4669072" cy="3018946"/>
              <a:chOff x="4231018" y="1919527"/>
              <a:chExt cx="4669072" cy="3018946"/>
            </a:xfrm>
          </p:grpSpPr>
          <p:grpSp>
            <p:nvGrpSpPr>
              <p:cNvPr id="97" name="グループ化 96">
                <a:extLst>
                  <a:ext uri="{FF2B5EF4-FFF2-40B4-BE49-F238E27FC236}">
                    <a16:creationId xmlns:a16="http://schemas.microsoft.com/office/drawing/2014/main" id="{6E299878-9D11-49AF-B147-DDDB7F4DBCFE}"/>
                  </a:ext>
                </a:extLst>
              </p:cNvPr>
              <p:cNvGrpSpPr/>
              <p:nvPr/>
            </p:nvGrpSpPr>
            <p:grpSpPr>
              <a:xfrm>
                <a:off x="4231018" y="1919527"/>
                <a:ext cx="4669072" cy="3018946"/>
                <a:chOff x="4347620" y="1875879"/>
                <a:chExt cx="4669072" cy="3018946"/>
              </a:xfrm>
            </p:grpSpPr>
            <p:pic>
              <p:nvPicPr>
                <p:cNvPr id="99" name="図 98">
                  <a:extLst>
                    <a:ext uri="{FF2B5EF4-FFF2-40B4-BE49-F238E27FC236}">
                      <a16:creationId xmlns:a16="http://schemas.microsoft.com/office/drawing/2014/main" id="{47CDAEDA-7B9B-4B7E-8F89-AE4C63546F1A}"/>
                    </a:ext>
                  </a:extLst>
                </p:cNvPr>
                <p:cNvPicPr>
                  <a:picLocks noChangeAspect="1"/>
                </p:cNvPicPr>
                <p:nvPr/>
              </p:nvPicPr>
              <p:blipFill rotWithShape="1">
                <a:blip r:embed="rId3"/>
                <a:srcRect r="48938"/>
                <a:stretch/>
              </p:blipFill>
              <p:spPr>
                <a:xfrm>
                  <a:off x="4347620" y="2617484"/>
                  <a:ext cx="4669071" cy="2277341"/>
                </a:xfrm>
                <a:prstGeom prst="rect">
                  <a:avLst/>
                </a:prstGeom>
                <a:ln w="12700">
                  <a:noFill/>
                </a:ln>
              </p:spPr>
            </p:pic>
            <p:grpSp>
              <p:nvGrpSpPr>
                <p:cNvPr id="104" name="グループ化 103">
                  <a:extLst>
                    <a:ext uri="{FF2B5EF4-FFF2-40B4-BE49-F238E27FC236}">
                      <a16:creationId xmlns:a16="http://schemas.microsoft.com/office/drawing/2014/main" id="{F427714E-8FDA-45DB-8C34-36871ABF8D0E}"/>
                    </a:ext>
                  </a:extLst>
                </p:cNvPr>
                <p:cNvGrpSpPr/>
                <p:nvPr/>
              </p:nvGrpSpPr>
              <p:grpSpPr>
                <a:xfrm>
                  <a:off x="4347621" y="1875879"/>
                  <a:ext cx="4669071" cy="875947"/>
                  <a:chOff x="585743" y="130334"/>
                  <a:chExt cx="4291797" cy="805168"/>
                </a:xfrm>
              </p:grpSpPr>
              <p:pic>
                <p:nvPicPr>
                  <p:cNvPr id="105" name="図 104">
                    <a:extLst>
                      <a:ext uri="{FF2B5EF4-FFF2-40B4-BE49-F238E27FC236}">
                        <a16:creationId xmlns:a16="http://schemas.microsoft.com/office/drawing/2014/main" id="{2DDECFED-1CEA-4FA4-8075-18AA29887605}"/>
                      </a:ext>
                    </a:extLst>
                  </p:cNvPr>
                  <p:cNvPicPr>
                    <a:picLocks noChangeAspect="1"/>
                  </p:cNvPicPr>
                  <p:nvPr/>
                </p:nvPicPr>
                <p:blipFill rotWithShape="1">
                  <a:blip r:embed="rId4"/>
                  <a:srcRect t="7459" r="14360" b="81552"/>
                  <a:stretch/>
                </p:blipFill>
                <p:spPr>
                  <a:xfrm>
                    <a:off x="585744" y="503534"/>
                    <a:ext cx="4291795" cy="431968"/>
                  </a:xfrm>
                  <a:prstGeom prst="rect">
                    <a:avLst/>
                  </a:prstGeom>
                </p:spPr>
              </p:pic>
              <p:pic>
                <p:nvPicPr>
                  <p:cNvPr id="107" name="図 106">
                    <a:extLst>
                      <a:ext uri="{FF2B5EF4-FFF2-40B4-BE49-F238E27FC236}">
                        <a16:creationId xmlns:a16="http://schemas.microsoft.com/office/drawing/2014/main" id="{B985C610-2C24-4CCE-AD40-59D520D4D484}"/>
                      </a:ext>
                    </a:extLst>
                  </p:cNvPr>
                  <p:cNvPicPr>
                    <a:picLocks noChangeAspect="1"/>
                  </p:cNvPicPr>
                  <p:nvPr/>
                </p:nvPicPr>
                <p:blipFill rotWithShape="1">
                  <a:blip r:embed="rId5"/>
                  <a:srcRect l="843" t="36326" r="16698"/>
                  <a:stretch/>
                </p:blipFill>
                <p:spPr>
                  <a:xfrm>
                    <a:off x="585744" y="392151"/>
                    <a:ext cx="4291796" cy="497226"/>
                  </a:xfrm>
                  <a:prstGeom prst="rect">
                    <a:avLst/>
                  </a:prstGeom>
                </p:spPr>
              </p:pic>
              <p:pic>
                <p:nvPicPr>
                  <p:cNvPr id="108" name="図 107">
                    <a:extLst>
                      <a:ext uri="{FF2B5EF4-FFF2-40B4-BE49-F238E27FC236}">
                        <a16:creationId xmlns:a16="http://schemas.microsoft.com/office/drawing/2014/main" id="{C2642642-E1CA-4243-A78A-B628AAF6698A}"/>
                      </a:ext>
                    </a:extLst>
                  </p:cNvPr>
                  <p:cNvPicPr>
                    <a:picLocks noChangeAspect="1"/>
                  </p:cNvPicPr>
                  <p:nvPr/>
                </p:nvPicPr>
                <p:blipFill rotWithShape="1">
                  <a:blip r:embed="rId6"/>
                  <a:srcRect t="-8589" r="26177" b="-30955"/>
                  <a:stretch/>
                </p:blipFill>
                <p:spPr>
                  <a:xfrm>
                    <a:off x="585743" y="130334"/>
                    <a:ext cx="4291795" cy="373200"/>
                  </a:xfrm>
                  <a:prstGeom prst="rect">
                    <a:avLst/>
                  </a:prstGeom>
                </p:spPr>
              </p:pic>
            </p:grpSp>
          </p:grpSp>
          <p:sp>
            <p:nvSpPr>
              <p:cNvPr id="98" name="正方形/長方形 97">
                <a:extLst>
                  <a:ext uri="{FF2B5EF4-FFF2-40B4-BE49-F238E27FC236}">
                    <a16:creationId xmlns:a16="http://schemas.microsoft.com/office/drawing/2014/main" id="{14489C02-DCD2-450E-A2CF-03CB484AEA30}"/>
                  </a:ext>
                </a:extLst>
              </p:cNvPr>
              <p:cNvSpPr/>
              <p:nvPr/>
            </p:nvSpPr>
            <p:spPr>
              <a:xfrm>
                <a:off x="4305719" y="2325533"/>
                <a:ext cx="532562" cy="1966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96" name="四角形: 角を丸くする 95">
              <a:extLst>
                <a:ext uri="{FF2B5EF4-FFF2-40B4-BE49-F238E27FC236}">
                  <a16:creationId xmlns:a16="http://schemas.microsoft.com/office/drawing/2014/main" id="{3923703E-4362-447E-B3BF-67997556FE33}"/>
                </a:ext>
              </a:extLst>
            </p:cNvPr>
            <p:cNvSpPr/>
            <p:nvPr/>
          </p:nvSpPr>
          <p:spPr>
            <a:xfrm>
              <a:off x="4090225" y="1836005"/>
              <a:ext cx="4957542" cy="3324114"/>
            </a:xfrm>
            <a:prstGeom prst="roundRect">
              <a:avLst>
                <a:gd name="adj" fmla="val 986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テキスト ボックス 60">
            <a:extLst>
              <a:ext uri="{FF2B5EF4-FFF2-40B4-BE49-F238E27FC236}">
                <a16:creationId xmlns:a16="http://schemas.microsoft.com/office/drawing/2014/main" id="{4962176B-9274-41F2-9BA4-F907CE7B926A}"/>
              </a:ext>
            </a:extLst>
          </p:cNvPr>
          <p:cNvSpPr txBox="1"/>
          <p:nvPr/>
        </p:nvSpPr>
        <p:spPr>
          <a:xfrm>
            <a:off x="1486829" y="1906496"/>
            <a:ext cx="761086" cy="369332"/>
          </a:xfrm>
          <a:prstGeom prst="rect">
            <a:avLst/>
          </a:prstGeom>
          <a:noFill/>
        </p:spPr>
        <p:txBody>
          <a:bodyPr wrap="square" rtlCol="0">
            <a:spAutoFit/>
          </a:bodyPr>
          <a:lstStyle/>
          <a:p>
            <a:r>
              <a:rPr kumimoji="1" lang="en-US" altLang="ja-JP" b="1" dirty="0"/>
              <a:t>00:00</a:t>
            </a:r>
            <a:endParaRPr kumimoji="1" lang="ja-JP" altLang="en-US" b="1" dirty="0"/>
          </a:p>
        </p:txBody>
      </p:sp>
      <p:sp>
        <p:nvSpPr>
          <p:cNvPr id="109" name="テキスト ボックス 108">
            <a:extLst>
              <a:ext uri="{FF2B5EF4-FFF2-40B4-BE49-F238E27FC236}">
                <a16:creationId xmlns:a16="http://schemas.microsoft.com/office/drawing/2014/main" id="{5F341299-43C1-4831-89CD-0FB8D1F7A8C8}"/>
              </a:ext>
            </a:extLst>
          </p:cNvPr>
          <p:cNvSpPr txBox="1"/>
          <p:nvPr/>
        </p:nvSpPr>
        <p:spPr>
          <a:xfrm>
            <a:off x="7945637" y="1956187"/>
            <a:ext cx="761086" cy="369332"/>
          </a:xfrm>
          <a:prstGeom prst="rect">
            <a:avLst/>
          </a:prstGeom>
          <a:noFill/>
        </p:spPr>
        <p:txBody>
          <a:bodyPr wrap="square" rtlCol="0">
            <a:spAutoFit/>
          </a:bodyPr>
          <a:lstStyle/>
          <a:p>
            <a:r>
              <a:rPr kumimoji="1" lang="en-US" altLang="ja-JP" b="1" dirty="0"/>
              <a:t>24:00</a:t>
            </a:r>
            <a:endParaRPr kumimoji="1" lang="ja-JP" altLang="en-US" b="1" dirty="0"/>
          </a:p>
        </p:txBody>
      </p:sp>
      <p:cxnSp>
        <p:nvCxnSpPr>
          <p:cNvPr id="111" name="直線コネクタ 110">
            <a:extLst>
              <a:ext uri="{FF2B5EF4-FFF2-40B4-BE49-F238E27FC236}">
                <a16:creationId xmlns:a16="http://schemas.microsoft.com/office/drawing/2014/main" id="{0C6428EB-1CFE-42D0-8859-131A0E897594}"/>
              </a:ext>
            </a:extLst>
          </p:cNvPr>
          <p:cNvCxnSpPr>
            <a:cxnSpLocks/>
          </p:cNvCxnSpPr>
          <p:nvPr/>
        </p:nvCxnSpPr>
        <p:spPr>
          <a:xfrm>
            <a:off x="3550373" y="2761641"/>
            <a:ext cx="0" cy="352414"/>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99B40F9D-8649-467F-922B-6D1E923F3B58}"/>
              </a:ext>
            </a:extLst>
          </p:cNvPr>
          <p:cNvCxnSpPr>
            <a:cxnSpLocks/>
          </p:cNvCxnSpPr>
          <p:nvPr/>
        </p:nvCxnSpPr>
        <p:spPr>
          <a:xfrm>
            <a:off x="3224672" y="2338593"/>
            <a:ext cx="339626" cy="4073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9DACF41C-9BE4-42E4-AEDC-F2C01FCDD5EC}"/>
              </a:ext>
            </a:extLst>
          </p:cNvPr>
          <p:cNvGrpSpPr/>
          <p:nvPr/>
        </p:nvGrpSpPr>
        <p:grpSpPr>
          <a:xfrm>
            <a:off x="4083773" y="4741514"/>
            <a:ext cx="2013112" cy="1007790"/>
            <a:chOff x="38099" y="4300398"/>
            <a:chExt cx="4406361" cy="2215724"/>
          </a:xfrm>
        </p:grpSpPr>
        <p:sp>
          <p:nvSpPr>
            <p:cNvPr id="115" name="四角形: 角を丸くする 114">
              <a:extLst>
                <a:ext uri="{FF2B5EF4-FFF2-40B4-BE49-F238E27FC236}">
                  <a16:creationId xmlns:a16="http://schemas.microsoft.com/office/drawing/2014/main" id="{A2583FB3-66E1-49C1-8682-23AA2EC776D6}"/>
                </a:ext>
              </a:extLst>
            </p:cNvPr>
            <p:cNvSpPr/>
            <p:nvPr/>
          </p:nvSpPr>
          <p:spPr>
            <a:xfrm flipV="1">
              <a:off x="148976" y="5502427"/>
              <a:ext cx="501112" cy="208796"/>
            </a:xfrm>
            <a:prstGeom prst="roundRect">
              <a:avLst>
                <a:gd name="adj" fmla="val 500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6" name="図 115">
              <a:extLst>
                <a:ext uri="{FF2B5EF4-FFF2-40B4-BE49-F238E27FC236}">
                  <a16:creationId xmlns:a16="http://schemas.microsoft.com/office/drawing/2014/main" id="{AE5A6658-32D9-4196-BABF-43044AC6BBDA}"/>
                </a:ext>
              </a:extLst>
            </p:cNvPr>
            <p:cNvPicPr>
              <a:picLocks noChangeAspect="1"/>
            </p:cNvPicPr>
            <p:nvPr/>
          </p:nvPicPr>
          <p:blipFill rotWithShape="1">
            <a:blip r:embed="rId7"/>
            <a:srcRect l="1" t="1346" r="5548" b="24078"/>
            <a:stretch/>
          </p:blipFill>
          <p:spPr>
            <a:xfrm>
              <a:off x="38099" y="4300398"/>
              <a:ext cx="4406361" cy="221572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17" name="正方形/長方形 116">
              <a:extLst>
                <a:ext uri="{FF2B5EF4-FFF2-40B4-BE49-F238E27FC236}">
                  <a16:creationId xmlns:a16="http://schemas.microsoft.com/office/drawing/2014/main" id="{558A91B0-4CDF-450C-96DF-9DA6D9A4A66C}"/>
                </a:ext>
              </a:extLst>
            </p:cNvPr>
            <p:cNvSpPr/>
            <p:nvPr/>
          </p:nvSpPr>
          <p:spPr>
            <a:xfrm>
              <a:off x="148946" y="4696565"/>
              <a:ext cx="373498"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7A734A7A-451E-410C-A8E4-8F991D1CAB71}"/>
                </a:ext>
              </a:extLst>
            </p:cNvPr>
            <p:cNvSpPr/>
            <p:nvPr/>
          </p:nvSpPr>
          <p:spPr>
            <a:xfrm>
              <a:off x="154026" y="4991205"/>
              <a:ext cx="373498"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FCA9DFC4-8D76-4F84-BE65-A94147ADBAA9}"/>
                </a:ext>
              </a:extLst>
            </p:cNvPr>
            <p:cNvSpPr/>
            <p:nvPr/>
          </p:nvSpPr>
          <p:spPr>
            <a:xfrm>
              <a:off x="148946" y="5285258"/>
              <a:ext cx="373498"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120" name="グループ化 119">
            <a:extLst>
              <a:ext uri="{FF2B5EF4-FFF2-40B4-BE49-F238E27FC236}">
                <a16:creationId xmlns:a16="http://schemas.microsoft.com/office/drawing/2014/main" id="{55CD4ADB-3843-4F69-B030-C991E378F672}"/>
              </a:ext>
            </a:extLst>
          </p:cNvPr>
          <p:cNvGrpSpPr/>
          <p:nvPr/>
        </p:nvGrpSpPr>
        <p:grpSpPr>
          <a:xfrm>
            <a:off x="1695399" y="4697262"/>
            <a:ext cx="2233540" cy="1224829"/>
            <a:chOff x="74549" y="646983"/>
            <a:chExt cx="9178513" cy="4603207"/>
          </a:xfrm>
        </p:grpSpPr>
        <p:sp>
          <p:nvSpPr>
            <p:cNvPr id="121" name="テキスト ボックス 120">
              <a:extLst>
                <a:ext uri="{FF2B5EF4-FFF2-40B4-BE49-F238E27FC236}">
                  <a16:creationId xmlns:a16="http://schemas.microsoft.com/office/drawing/2014/main" id="{63D96584-9E8E-4EC0-9801-D2486574C615}"/>
                </a:ext>
              </a:extLst>
            </p:cNvPr>
            <p:cNvSpPr txBox="1"/>
            <p:nvPr/>
          </p:nvSpPr>
          <p:spPr>
            <a:xfrm>
              <a:off x="74549" y="646983"/>
              <a:ext cx="4185627" cy="954107"/>
            </a:xfrm>
            <a:prstGeom prst="rect">
              <a:avLst/>
            </a:prstGeom>
            <a:noFill/>
          </p:spPr>
          <p:txBody>
            <a:bodyPr wrap="square" rtlCol="0">
              <a:spAutoFit/>
            </a:bodyPr>
            <a:lstStyle/>
            <a:p>
              <a:endParaRPr lang="en-US" altLang="ja-JP" sz="1400" dirty="0"/>
            </a:p>
            <a:p>
              <a:endParaRPr lang="en-US" altLang="ja-JP" sz="1400" dirty="0"/>
            </a:p>
            <a:p>
              <a:endParaRPr lang="en-US" altLang="ja-JP" sz="1400" dirty="0"/>
            </a:p>
            <a:p>
              <a:endParaRPr lang="en-US" altLang="ja-JP" sz="1400" dirty="0"/>
            </a:p>
          </p:txBody>
        </p:sp>
        <p:pic>
          <p:nvPicPr>
            <p:cNvPr id="122" name="図 121">
              <a:extLst>
                <a:ext uri="{FF2B5EF4-FFF2-40B4-BE49-F238E27FC236}">
                  <a16:creationId xmlns:a16="http://schemas.microsoft.com/office/drawing/2014/main" id="{3FD8BCE6-0CBE-4783-BD76-072128EE7F3C}"/>
                </a:ext>
              </a:extLst>
            </p:cNvPr>
            <p:cNvPicPr>
              <a:picLocks noChangeAspect="1"/>
            </p:cNvPicPr>
            <p:nvPr/>
          </p:nvPicPr>
          <p:blipFill rotWithShape="1">
            <a:blip r:embed="rId8"/>
            <a:srcRect l="547" t="1076" r="2980"/>
            <a:stretch/>
          </p:blipFill>
          <p:spPr>
            <a:xfrm>
              <a:off x="106132" y="701623"/>
              <a:ext cx="4445855" cy="4548567"/>
            </a:xfrm>
            <a:prstGeom prst="rect">
              <a:avLst/>
            </a:prstGeom>
          </p:spPr>
        </p:pic>
        <p:grpSp>
          <p:nvGrpSpPr>
            <p:cNvPr id="123" name="グループ化 122">
              <a:extLst>
                <a:ext uri="{FF2B5EF4-FFF2-40B4-BE49-F238E27FC236}">
                  <a16:creationId xmlns:a16="http://schemas.microsoft.com/office/drawing/2014/main" id="{AE32E282-E072-4786-BCF5-BE7C60AB6A03}"/>
                </a:ext>
              </a:extLst>
            </p:cNvPr>
            <p:cNvGrpSpPr>
              <a:grpSpLocks noChangeAspect="1"/>
            </p:cNvGrpSpPr>
            <p:nvPr/>
          </p:nvGrpSpPr>
          <p:grpSpPr>
            <a:xfrm>
              <a:off x="4572000" y="723287"/>
              <a:ext cx="4681062" cy="4395958"/>
              <a:chOff x="5813288" y="1328899"/>
              <a:chExt cx="4518991" cy="4243758"/>
            </a:xfrm>
          </p:grpSpPr>
          <p:pic>
            <p:nvPicPr>
              <p:cNvPr id="154" name="図 153">
                <a:extLst>
                  <a:ext uri="{FF2B5EF4-FFF2-40B4-BE49-F238E27FC236}">
                    <a16:creationId xmlns:a16="http://schemas.microsoft.com/office/drawing/2014/main" id="{DC6EC2E2-78F5-42DF-AE3C-951483C4CA57}"/>
                  </a:ext>
                </a:extLst>
              </p:cNvPr>
              <p:cNvPicPr>
                <a:picLocks noChangeAspect="1"/>
              </p:cNvPicPr>
              <p:nvPr/>
            </p:nvPicPr>
            <p:blipFill rotWithShape="1">
              <a:blip r:embed="rId9"/>
              <a:srcRect l="428"/>
              <a:stretch/>
            </p:blipFill>
            <p:spPr>
              <a:xfrm>
                <a:off x="5813288" y="4176071"/>
                <a:ext cx="4499671" cy="1396586"/>
              </a:xfrm>
              <a:prstGeom prst="rect">
                <a:avLst/>
              </a:prstGeom>
            </p:spPr>
          </p:pic>
          <p:pic>
            <p:nvPicPr>
              <p:cNvPr id="155" name="図 154">
                <a:extLst>
                  <a:ext uri="{FF2B5EF4-FFF2-40B4-BE49-F238E27FC236}">
                    <a16:creationId xmlns:a16="http://schemas.microsoft.com/office/drawing/2014/main" id="{7A7D792E-B47B-4486-9272-6A9ABBFFE0AD}"/>
                  </a:ext>
                </a:extLst>
              </p:cNvPr>
              <p:cNvPicPr>
                <a:picLocks noChangeAspect="1"/>
              </p:cNvPicPr>
              <p:nvPr/>
            </p:nvPicPr>
            <p:blipFill rotWithShape="1">
              <a:blip r:embed="rId10"/>
              <a:srcRect t="2590" r="-430"/>
              <a:stretch/>
            </p:blipFill>
            <p:spPr>
              <a:xfrm>
                <a:off x="5813288" y="1328899"/>
                <a:ext cx="4518991" cy="3793897"/>
              </a:xfrm>
              <a:prstGeom prst="rect">
                <a:avLst/>
              </a:prstGeom>
            </p:spPr>
          </p:pic>
        </p:grpSp>
        <p:sp>
          <p:nvSpPr>
            <p:cNvPr id="125" name="正方形/長方形 124">
              <a:extLst>
                <a:ext uri="{FF2B5EF4-FFF2-40B4-BE49-F238E27FC236}">
                  <a16:creationId xmlns:a16="http://schemas.microsoft.com/office/drawing/2014/main" id="{CD608194-BCB0-4F88-A8CB-3AB09E08B2C5}"/>
                </a:ext>
              </a:extLst>
            </p:cNvPr>
            <p:cNvSpPr/>
            <p:nvPr/>
          </p:nvSpPr>
          <p:spPr>
            <a:xfrm>
              <a:off x="4583570" y="736906"/>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正方形/長方形 125">
              <a:extLst>
                <a:ext uri="{FF2B5EF4-FFF2-40B4-BE49-F238E27FC236}">
                  <a16:creationId xmlns:a16="http://schemas.microsoft.com/office/drawing/2014/main" id="{BB75D813-7A46-4879-A7E4-B19856D3B93B}"/>
                </a:ext>
              </a:extLst>
            </p:cNvPr>
            <p:cNvSpPr/>
            <p:nvPr/>
          </p:nvSpPr>
          <p:spPr>
            <a:xfrm>
              <a:off x="4583570" y="866402"/>
              <a:ext cx="320470" cy="42528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正方形/長方形 126">
              <a:extLst>
                <a:ext uri="{FF2B5EF4-FFF2-40B4-BE49-F238E27FC236}">
                  <a16:creationId xmlns:a16="http://schemas.microsoft.com/office/drawing/2014/main" id="{8A4F29DB-34FA-4DAF-9283-6953A282D145}"/>
                </a:ext>
              </a:extLst>
            </p:cNvPr>
            <p:cNvSpPr/>
            <p:nvPr/>
          </p:nvSpPr>
          <p:spPr>
            <a:xfrm>
              <a:off x="4583570" y="1076313"/>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ADA15A10-20AB-4776-B9AF-08520A20E04F}"/>
                </a:ext>
              </a:extLst>
            </p:cNvPr>
            <p:cNvSpPr/>
            <p:nvPr/>
          </p:nvSpPr>
          <p:spPr>
            <a:xfrm>
              <a:off x="4583570" y="1454584"/>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E926A3D6-7154-4E75-897B-D936DB4BC49D}"/>
                </a:ext>
              </a:extLst>
            </p:cNvPr>
            <p:cNvSpPr/>
            <p:nvPr/>
          </p:nvSpPr>
          <p:spPr>
            <a:xfrm>
              <a:off x="4617729" y="3704855"/>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E4963045-2080-4478-8B93-F83F4C081A01}"/>
                </a:ext>
              </a:extLst>
            </p:cNvPr>
            <p:cNvSpPr/>
            <p:nvPr/>
          </p:nvSpPr>
          <p:spPr>
            <a:xfrm>
              <a:off x="4579755" y="1955393"/>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E106B507-C0C1-4BF2-B67C-FC9E081EF51B}"/>
                </a:ext>
              </a:extLst>
            </p:cNvPr>
            <p:cNvSpPr/>
            <p:nvPr/>
          </p:nvSpPr>
          <p:spPr>
            <a:xfrm>
              <a:off x="4617729" y="3182863"/>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10273EAF-427D-46D8-BBB3-EC27D3DE156A}"/>
                </a:ext>
              </a:extLst>
            </p:cNvPr>
            <p:cNvSpPr/>
            <p:nvPr/>
          </p:nvSpPr>
          <p:spPr>
            <a:xfrm>
              <a:off x="4617729" y="2332986"/>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7098F5F7-9052-40AC-86BB-7CE6717460D1}"/>
                </a:ext>
              </a:extLst>
            </p:cNvPr>
            <p:cNvSpPr/>
            <p:nvPr/>
          </p:nvSpPr>
          <p:spPr>
            <a:xfrm>
              <a:off x="4617729" y="2827727"/>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54ECDDB0-3D37-43F5-9FD1-5D41DB4E17A3}"/>
                </a:ext>
              </a:extLst>
            </p:cNvPr>
            <p:cNvSpPr/>
            <p:nvPr/>
          </p:nvSpPr>
          <p:spPr>
            <a:xfrm>
              <a:off x="106132" y="773429"/>
              <a:ext cx="183428"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39EC935E-895E-42E1-B117-70A118A80D98}"/>
                </a:ext>
              </a:extLst>
            </p:cNvPr>
            <p:cNvSpPr/>
            <p:nvPr/>
          </p:nvSpPr>
          <p:spPr>
            <a:xfrm>
              <a:off x="106131" y="1143240"/>
              <a:ext cx="292014"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正方形/長方形 135">
              <a:extLst>
                <a:ext uri="{FF2B5EF4-FFF2-40B4-BE49-F238E27FC236}">
                  <a16:creationId xmlns:a16="http://schemas.microsoft.com/office/drawing/2014/main" id="{D4BC5CAE-A7DA-4B63-A56C-2E2158DCC908}"/>
                </a:ext>
              </a:extLst>
            </p:cNvPr>
            <p:cNvSpPr/>
            <p:nvPr/>
          </p:nvSpPr>
          <p:spPr>
            <a:xfrm>
              <a:off x="106132" y="1704704"/>
              <a:ext cx="183428"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正方形/長方形 136">
              <a:extLst>
                <a:ext uri="{FF2B5EF4-FFF2-40B4-BE49-F238E27FC236}">
                  <a16:creationId xmlns:a16="http://schemas.microsoft.com/office/drawing/2014/main" id="{BDDE5DDD-3B7B-474C-BE3F-8811F3FB131E}"/>
                </a:ext>
              </a:extLst>
            </p:cNvPr>
            <p:cNvSpPr/>
            <p:nvPr/>
          </p:nvSpPr>
          <p:spPr>
            <a:xfrm>
              <a:off x="106132" y="2067845"/>
              <a:ext cx="210098"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7A7A4776-CDAE-450A-9A3F-38DA7E7F473F}"/>
                </a:ext>
              </a:extLst>
            </p:cNvPr>
            <p:cNvSpPr/>
            <p:nvPr/>
          </p:nvSpPr>
          <p:spPr>
            <a:xfrm>
              <a:off x="106131" y="2688268"/>
              <a:ext cx="250103"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正方形/長方形 138">
              <a:extLst>
                <a:ext uri="{FF2B5EF4-FFF2-40B4-BE49-F238E27FC236}">
                  <a16:creationId xmlns:a16="http://schemas.microsoft.com/office/drawing/2014/main" id="{D10B081D-90A1-4768-9386-9B99E035D026}"/>
                </a:ext>
              </a:extLst>
            </p:cNvPr>
            <p:cNvSpPr/>
            <p:nvPr/>
          </p:nvSpPr>
          <p:spPr>
            <a:xfrm>
              <a:off x="106131" y="3254670"/>
              <a:ext cx="292013"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正方形/長方形 139">
              <a:extLst>
                <a:ext uri="{FF2B5EF4-FFF2-40B4-BE49-F238E27FC236}">
                  <a16:creationId xmlns:a16="http://schemas.microsoft.com/office/drawing/2014/main" id="{F801E1AA-35BE-4667-BAE9-4F987415840A}"/>
                </a:ext>
              </a:extLst>
            </p:cNvPr>
            <p:cNvSpPr/>
            <p:nvPr/>
          </p:nvSpPr>
          <p:spPr>
            <a:xfrm>
              <a:off x="106132" y="3821072"/>
              <a:ext cx="250102"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a:extLst>
                <a:ext uri="{FF2B5EF4-FFF2-40B4-BE49-F238E27FC236}">
                  <a16:creationId xmlns:a16="http://schemas.microsoft.com/office/drawing/2014/main" id="{FD705AC0-BEA4-4758-9150-81AF59766872}"/>
                </a:ext>
              </a:extLst>
            </p:cNvPr>
            <p:cNvSpPr/>
            <p:nvPr/>
          </p:nvSpPr>
          <p:spPr>
            <a:xfrm>
              <a:off x="106131" y="4469852"/>
              <a:ext cx="183429"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a:extLst>
                <a:ext uri="{FF2B5EF4-FFF2-40B4-BE49-F238E27FC236}">
                  <a16:creationId xmlns:a16="http://schemas.microsoft.com/office/drawing/2014/main" id="{6AFB0772-A043-4417-8C97-B7A3289C7151}"/>
                </a:ext>
              </a:extLst>
            </p:cNvPr>
            <p:cNvSpPr/>
            <p:nvPr/>
          </p:nvSpPr>
          <p:spPr>
            <a:xfrm>
              <a:off x="106131" y="5013530"/>
              <a:ext cx="183429"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3" name="グループ化 142">
              <a:extLst>
                <a:ext uri="{FF2B5EF4-FFF2-40B4-BE49-F238E27FC236}">
                  <a16:creationId xmlns:a16="http://schemas.microsoft.com/office/drawing/2014/main" id="{DDC63D44-E7F9-4849-A0C7-F22235CE9287}"/>
                </a:ext>
              </a:extLst>
            </p:cNvPr>
            <p:cNvGrpSpPr/>
            <p:nvPr/>
          </p:nvGrpSpPr>
          <p:grpSpPr>
            <a:xfrm flipH="1">
              <a:off x="4021330" y="718400"/>
              <a:ext cx="939290" cy="4464674"/>
              <a:chOff x="3826575" y="1651507"/>
              <a:chExt cx="834474" cy="4464674"/>
            </a:xfrm>
          </p:grpSpPr>
          <p:sp>
            <p:nvSpPr>
              <p:cNvPr id="145" name="矢印: 右 144">
                <a:extLst>
                  <a:ext uri="{FF2B5EF4-FFF2-40B4-BE49-F238E27FC236}">
                    <a16:creationId xmlns:a16="http://schemas.microsoft.com/office/drawing/2014/main" id="{F76D6828-9589-49E1-B65C-9955DBA7BB53}"/>
                  </a:ext>
                </a:extLst>
              </p:cNvPr>
              <p:cNvSpPr/>
              <p:nvPr/>
            </p:nvSpPr>
            <p:spPr>
              <a:xfrm>
                <a:off x="3918530" y="1651507"/>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矢印: 右 145">
                <a:extLst>
                  <a:ext uri="{FF2B5EF4-FFF2-40B4-BE49-F238E27FC236}">
                    <a16:creationId xmlns:a16="http://schemas.microsoft.com/office/drawing/2014/main" id="{3CD1F719-4D0C-4743-8320-0D1BA56DA3E1}"/>
                  </a:ext>
                </a:extLst>
              </p:cNvPr>
              <p:cNvSpPr/>
              <p:nvPr/>
            </p:nvSpPr>
            <p:spPr>
              <a:xfrm>
                <a:off x="3918529" y="2033871"/>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矢印: 右 146">
                <a:extLst>
                  <a:ext uri="{FF2B5EF4-FFF2-40B4-BE49-F238E27FC236}">
                    <a16:creationId xmlns:a16="http://schemas.microsoft.com/office/drawing/2014/main" id="{FDE8FA27-2313-4861-A407-4FA73E7EBAAC}"/>
                  </a:ext>
                </a:extLst>
              </p:cNvPr>
              <p:cNvSpPr/>
              <p:nvPr/>
            </p:nvSpPr>
            <p:spPr>
              <a:xfrm>
                <a:off x="3896974" y="2624963"/>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矢印: 右 147">
                <a:extLst>
                  <a:ext uri="{FF2B5EF4-FFF2-40B4-BE49-F238E27FC236}">
                    <a16:creationId xmlns:a16="http://schemas.microsoft.com/office/drawing/2014/main" id="{5DCB58CC-E886-4915-833C-80B9941DC3BB}"/>
                  </a:ext>
                </a:extLst>
              </p:cNvPr>
              <p:cNvSpPr/>
              <p:nvPr/>
            </p:nvSpPr>
            <p:spPr>
              <a:xfrm>
                <a:off x="3896974" y="2964238"/>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矢印: 右 148">
                <a:extLst>
                  <a:ext uri="{FF2B5EF4-FFF2-40B4-BE49-F238E27FC236}">
                    <a16:creationId xmlns:a16="http://schemas.microsoft.com/office/drawing/2014/main" id="{58CFD5F7-F21F-4849-A595-E1635AEC0293}"/>
                  </a:ext>
                </a:extLst>
              </p:cNvPr>
              <p:cNvSpPr/>
              <p:nvPr/>
            </p:nvSpPr>
            <p:spPr>
              <a:xfrm rot="373655">
                <a:off x="3889783" y="3498913"/>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矢印: 右 149">
                <a:extLst>
                  <a:ext uri="{FF2B5EF4-FFF2-40B4-BE49-F238E27FC236}">
                    <a16:creationId xmlns:a16="http://schemas.microsoft.com/office/drawing/2014/main" id="{70D4DD92-4E11-44E5-AC42-4525D438E945}"/>
                  </a:ext>
                </a:extLst>
              </p:cNvPr>
              <p:cNvSpPr/>
              <p:nvPr/>
            </p:nvSpPr>
            <p:spPr>
              <a:xfrm rot="437062">
                <a:off x="3917060" y="3963935"/>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矢印: 右 150">
                <a:extLst>
                  <a:ext uri="{FF2B5EF4-FFF2-40B4-BE49-F238E27FC236}">
                    <a16:creationId xmlns:a16="http://schemas.microsoft.com/office/drawing/2014/main" id="{27323557-A5D3-48FA-8939-6AE63DB92F45}"/>
                  </a:ext>
                </a:extLst>
              </p:cNvPr>
              <p:cNvSpPr/>
              <p:nvPr/>
            </p:nvSpPr>
            <p:spPr>
              <a:xfrm rot="2200540">
                <a:off x="3896974" y="4567695"/>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矢印: 右 151">
                <a:extLst>
                  <a:ext uri="{FF2B5EF4-FFF2-40B4-BE49-F238E27FC236}">
                    <a16:creationId xmlns:a16="http://schemas.microsoft.com/office/drawing/2014/main" id="{21472109-77FE-4D30-B635-202AB3AA2731}"/>
                  </a:ext>
                </a:extLst>
              </p:cNvPr>
              <p:cNvSpPr/>
              <p:nvPr/>
            </p:nvSpPr>
            <p:spPr>
              <a:xfrm rot="1326545">
                <a:off x="3826575" y="5274062"/>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矢印: 右 152">
                <a:extLst>
                  <a:ext uri="{FF2B5EF4-FFF2-40B4-BE49-F238E27FC236}">
                    <a16:creationId xmlns:a16="http://schemas.microsoft.com/office/drawing/2014/main" id="{006DF1D0-2364-4191-B3D7-99B40AAFF2AE}"/>
                  </a:ext>
                </a:extLst>
              </p:cNvPr>
              <p:cNvSpPr/>
              <p:nvPr/>
            </p:nvSpPr>
            <p:spPr>
              <a:xfrm>
                <a:off x="3889782" y="5858386"/>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56" name="直線コネクタ 155">
            <a:extLst>
              <a:ext uri="{FF2B5EF4-FFF2-40B4-BE49-F238E27FC236}">
                <a16:creationId xmlns:a16="http://schemas.microsoft.com/office/drawing/2014/main" id="{F38D6CCB-2875-4FFB-BA19-9564DAC04A71}"/>
              </a:ext>
            </a:extLst>
          </p:cNvPr>
          <p:cNvCxnSpPr>
            <a:cxnSpLocks/>
          </p:cNvCxnSpPr>
          <p:nvPr/>
        </p:nvCxnSpPr>
        <p:spPr>
          <a:xfrm>
            <a:off x="7889540" y="2761641"/>
            <a:ext cx="0" cy="868931"/>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1" name="グループ化 170">
            <a:extLst>
              <a:ext uri="{FF2B5EF4-FFF2-40B4-BE49-F238E27FC236}">
                <a16:creationId xmlns:a16="http://schemas.microsoft.com/office/drawing/2014/main" id="{B423834B-758B-4975-B80F-3BCF80F03CED}"/>
              </a:ext>
            </a:extLst>
          </p:cNvPr>
          <p:cNvGrpSpPr/>
          <p:nvPr/>
        </p:nvGrpSpPr>
        <p:grpSpPr>
          <a:xfrm>
            <a:off x="5561987" y="3137202"/>
            <a:ext cx="810962" cy="639097"/>
            <a:chOff x="5563623" y="3471566"/>
            <a:chExt cx="855901" cy="674512"/>
          </a:xfrm>
        </p:grpSpPr>
        <p:sp>
          <p:nvSpPr>
            <p:cNvPr id="163" name="四角形: 角を丸くする 162">
              <a:extLst>
                <a:ext uri="{FF2B5EF4-FFF2-40B4-BE49-F238E27FC236}">
                  <a16:creationId xmlns:a16="http://schemas.microsoft.com/office/drawing/2014/main" id="{ACC328A8-54C1-499C-B8D4-0053FB447970}"/>
                </a:ext>
              </a:extLst>
            </p:cNvPr>
            <p:cNvSpPr/>
            <p:nvPr/>
          </p:nvSpPr>
          <p:spPr>
            <a:xfrm>
              <a:off x="5563623" y="3471566"/>
              <a:ext cx="855901" cy="674512"/>
            </a:xfrm>
            <a:prstGeom prst="roundRect">
              <a:avLst>
                <a:gd name="adj" fmla="val 9864"/>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58" name="グループ化 157">
              <a:extLst>
                <a:ext uri="{FF2B5EF4-FFF2-40B4-BE49-F238E27FC236}">
                  <a16:creationId xmlns:a16="http://schemas.microsoft.com/office/drawing/2014/main" id="{3CAFEF93-7C4F-4C3C-B0C8-99AD6F94C823}"/>
                </a:ext>
              </a:extLst>
            </p:cNvPr>
            <p:cNvGrpSpPr/>
            <p:nvPr/>
          </p:nvGrpSpPr>
          <p:grpSpPr>
            <a:xfrm>
              <a:off x="5638543" y="3535699"/>
              <a:ext cx="706060" cy="535673"/>
              <a:chOff x="3727586" y="5350354"/>
              <a:chExt cx="1677822" cy="1272929"/>
            </a:xfrm>
          </p:grpSpPr>
          <p:pic>
            <p:nvPicPr>
              <p:cNvPr id="159" name="Picture 2" descr="Amazon.co.jp: Xiaomi Mi Band 5 スマートブレスレット グローバル版 スマートバンド 日本語アプリ 生理周期予測 健康管理  スマートウォッチ 11スポーツモード追加 24時間心拍測定 bluetooth5.0 睡眠管理 消費カロリー計 画面明るさ調整 着信通知 Alipay  QRコード 50M防水 ...">
                <a:extLst>
                  <a:ext uri="{FF2B5EF4-FFF2-40B4-BE49-F238E27FC236}">
                    <a16:creationId xmlns:a16="http://schemas.microsoft.com/office/drawing/2014/main" id="{10D20F56-DD2D-411C-B340-44E64B88BC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7586" y="5350354"/>
                <a:ext cx="903119" cy="1268616"/>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6" descr="iPhone 12 Pro・Pro Max 5G対応 トリプルカメラ搭載｜au">
                <a:extLst>
                  <a:ext uri="{FF2B5EF4-FFF2-40B4-BE49-F238E27FC236}">
                    <a16:creationId xmlns:a16="http://schemas.microsoft.com/office/drawing/2014/main" id="{86441B9E-983C-439D-A2EB-439852A9852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6979" t="25645" r="55747" b="19590"/>
              <a:stretch/>
            </p:blipFill>
            <p:spPr bwMode="auto">
              <a:xfrm>
                <a:off x="4771636" y="5350689"/>
                <a:ext cx="633772" cy="1272594"/>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72" name="直線矢印コネクタ 171">
            <a:extLst>
              <a:ext uri="{FF2B5EF4-FFF2-40B4-BE49-F238E27FC236}">
                <a16:creationId xmlns:a16="http://schemas.microsoft.com/office/drawing/2014/main" id="{2C78AE1B-6AF0-4B24-BD7F-7BB37030131D}"/>
              </a:ext>
            </a:extLst>
          </p:cNvPr>
          <p:cNvCxnSpPr>
            <a:cxnSpLocks/>
          </p:cNvCxnSpPr>
          <p:nvPr/>
        </p:nvCxnSpPr>
        <p:spPr>
          <a:xfrm>
            <a:off x="7889540" y="2039159"/>
            <a:ext cx="0" cy="7156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テキスト ボックス 173">
            <a:extLst>
              <a:ext uri="{FF2B5EF4-FFF2-40B4-BE49-F238E27FC236}">
                <a16:creationId xmlns:a16="http://schemas.microsoft.com/office/drawing/2014/main" id="{53654E47-CF07-412D-A17E-4EC3AA38805D}"/>
              </a:ext>
            </a:extLst>
          </p:cNvPr>
          <p:cNvSpPr txBox="1"/>
          <p:nvPr/>
        </p:nvSpPr>
        <p:spPr>
          <a:xfrm>
            <a:off x="4987103" y="1223003"/>
            <a:ext cx="2993691" cy="954107"/>
          </a:xfrm>
          <a:prstGeom prst="rect">
            <a:avLst/>
          </a:prstGeom>
          <a:solidFill>
            <a:schemeClr val="tx2">
              <a:lumMod val="20000"/>
              <a:lumOff val="80000"/>
            </a:schemeClr>
          </a:solidFill>
          <a:ln>
            <a:solidFill>
              <a:schemeClr val="tx1"/>
            </a:solidFill>
          </a:ln>
        </p:spPr>
        <p:txBody>
          <a:bodyPr wrap="square" rtlCol="0">
            <a:spAutoFit/>
          </a:bodyPr>
          <a:lstStyle/>
          <a:p>
            <a:r>
              <a:rPr kumimoji="1" lang="ja-JP" altLang="en-US" sz="1400" b="1" dirty="0"/>
              <a:t>夜</a:t>
            </a:r>
            <a:endParaRPr kumimoji="1" lang="en-US" altLang="ja-JP" sz="1400" b="1" dirty="0"/>
          </a:p>
          <a:p>
            <a:pPr marL="285750" indent="-285750">
              <a:buFont typeface="Arial" panose="020B0604020202020204" pitchFamily="34" charset="0"/>
              <a:buChar char="•"/>
            </a:pPr>
            <a:r>
              <a:rPr kumimoji="1" lang="ja-JP" altLang="en-US" sz="1400" b="1" dirty="0"/>
              <a:t>利他行為アクションの成績発表</a:t>
            </a:r>
            <a:endParaRPr kumimoji="1" lang="en-US" altLang="ja-JP" sz="1400" b="1" dirty="0"/>
          </a:p>
          <a:p>
            <a:pPr marL="285750" indent="-285750">
              <a:buFont typeface="Arial" panose="020B0604020202020204" pitchFamily="34" charset="0"/>
              <a:buChar char="•"/>
            </a:pPr>
            <a:r>
              <a:rPr kumimoji="1" lang="ja-JP" altLang="en-US" sz="1400" b="1" dirty="0"/>
              <a:t>歩数アクションの成績発表</a:t>
            </a:r>
            <a:endParaRPr kumimoji="1" lang="en-US" altLang="ja-JP" sz="1400" b="1" dirty="0"/>
          </a:p>
          <a:p>
            <a:pPr marL="285750" indent="-285750">
              <a:buFont typeface="Arial" panose="020B0604020202020204" pitchFamily="34" charset="0"/>
              <a:buChar char="•"/>
            </a:pPr>
            <a:r>
              <a:rPr kumimoji="1" lang="ja-JP" altLang="en-US" sz="1400" b="1" dirty="0"/>
              <a:t>減算した後の所持ポイント発表</a:t>
            </a:r>
            <a:endParaRPr kumimoji="1" lang="en-US" altLang="ja-JP" sz="1400" b="1" dirty="0"/>
          </a:p>
        </p:txBody>
      </p:sp>
      <p:cxnSp>
        <p:nvCxnSpPr>
          <p:cNvPr id="175" name="直線矢印コネクタ 174">
            <a:extLst>
              <a:ext uri="{FF2B5EF4-FFF2-40B4-BE49-F238E27FC236}">
                <a16:creationId xmlns:a16="http://schemas.microsoft.com/office/drawing/2014/main" id="{0418E514-DCD8-4D94-96CF-1CDB6E25A7EA}"/>
              </a:ext>
            </a:extLst>
          </p:cNvPr>
          <p:cNvCxnSpPr>
            <a:cxnSpLocks/>
            <a:stCxn id="189" idx="0"/>
          </p:cNvCxnSpPr>
          <p:nvPr/>
        </p:nvCxnSpPr>
        <p:spPr>
          <a:xfrm flipV="1">
            <a:off x="2781091" y="4042290"/>
            <a:ext cx="1654239" cy="3773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矢印コネクタ 178">
            <a:extLst>
              <a:ext uri="{FF2B5EF4-FFF2-40B4-BE49-F238E27FC236}">
                <a16:creationId xmlns:a16="http://schemas.microsoft.com/office/drawing/2014/main" id="{39E69844-59B7-496F-8116-3D2C77B67EF1}"/>
              </a:ext>
            </a:extLst>
          </p:cNvPr>
          <p:cNvCxnSpPr>
            <a:cxnSpLocks/>
            <a:stCxn id="188" idx="0"/>
          </p:cNvCxnSpPr>
          <p:nvPr/>
        </p:nvCxnSpPr>
        <p:spPr>
          <a:xfrm flipH="1" flipV="1">
            <a:off x="5045610" y="4065384"/>
            <a:ext cx="66214" cy="3664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四角形: 角を丸くする 183">
            <a:extLst>
              <a:ext uri="{FF2B5EF4-FFF2-40B4-BE49-F238E27FC236}">
                <a16:creationId xmlns:a16="http://schemas.microsoft.com/office/drawing/2014/main" id="{350321BC-5CC7-4B93-BD30-09C2BE72CBD5}"/>
              </a:ext>
            </a:extLst>
          </p:cNvPr>
          <p:cNvSpPr/>
          <p:nvPr/>
        </p:nvSpPr>
        <p:spPr>
          <a:xfrm>
            <a:off x="1486829" y="4447184"/>
            <a:ext cx="4886118" cy="1557252"/>
          </a:xfrm>
          <a:prstGeom prst="roundRect">
            <a:avLst>
              <a:gd name="adj" fmla="val 986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a:extLst>
              <a:ext uri="{FF2B5EF4-FFF2-40B4-BE49-F238E27FC236}">
                <a16:creationId xmlns:a16="http://schemas.microsoft.com/office/drawing/2014/main" id="{34D7CF50-1673-4A61-8F59-600026DE33F1}"/>
              </a:ext>
            </a:extLst>
          </p:cNvPr>
          <p:cNvSpPr txBox="1"/>
          <p:nvPr/>
        </p:nvSpPr>
        <p:spPr>
          <a:xfrm>
            <a:off x="4474136" y="4431834"/>
            <a:ext cx="1275376" cy="338554"/>
          </a:xfrm>
          <a:prstGeom prst="rect">
            <a:avLst/>
          </a:prstGeom>
          <a:noFill/>
        </p:spPr>
        <p:txBody>
          <a:bodyPr wrap="square" rtlCol="0">
            <a:spAutoFit/>
          </a:bodyPr>
          <a:lstStyle/>
          <a:p>
            <a:r>
              <a:rPr kumimoji="1" lang="ja-JP" altLang="en-US" sz="1600" b="1" dirty="0"/>
              <a:t>ビデオ議論</a:t>
            </a:r>
            <a:endParaRPr kumimoji="1" lang="en-US" altLang="ja-JP" sz="1600" b="1" dirty="0"/>
          </a:p>
        </p:txBody>
      </p:sp>
      <p:sp>
        <p:nvSpPr>
          <p:cNvPr id="189" name="テキスト ボックス 188">
            <a:extLst>
              <a:ext uri="{FF2B5EF4-FFF2-40B4-BE49-F238E27FC236}">
                <a16:creationId xmlns:a16="http://schemas.microsoft.com/office/drawing/2014/main" id="{A54F962D-3ED4-431A-81C5-2511EEDC147C}"/>
              </a:ext>
            </a:extLst>
          </p:cNvPr>
          <p:cNvSpPr txBox="1"/>
          <p:nvPr/>
        </p:nvSpPr>
        <p:spPr>
          <a:xfrm>
            <a:off x="2042486" y="4419595"/>
            <a:ext cx="1477209" cy="338554"/>
          </a:xfrm>
          <a:prstGeom prst="rect">
            <a:avLst/>
          </a:prstGeom>
          <a:noFill/>
        </p:spPr>
        <p:txBody>
          <a:bodyPr wrap="square" rtlCol="0">
            <a:spAutoFit/>
          </a:bodyPr>
          <a:lstStyle/>
          <a:p>
            <a:r>
              <a:rPr kumimoji="1" lang="ja-JP" altLang="en-US" sz="1600" b="1" dirty="0"/>
              <a:t>テキスト議論</a:t>
            </a:r>
            <a:endParaRPr kumimoji="1" lang="en-US" altLang="ja-JP" sz="1600" b="1" dirty="0"/>
          </a:p>
        </p:txBody>
      </p:sp>
      <p:pic>
        <p:nvPicPr>
          <p:cNvPr id="1026" name="Picture 2" descr="歩いている人のシルエット06 | 無料のAi・PNG白黒シルエットイラスト">
            <a:extLst>
              <a:ext uri="{FF2B5EF4-FFF2-40B4-BE49-F238E27FC236}">
                <a16:creationId xmlns:a16="http://schemas.microsoft.com/office/drawing/2014/main" id="{92AC5802-F233-4A0A-A339-5CD1D9544349}"/>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52667" y1="19667" x2="52667" y2="19667"/>
                        <a14:foregroundMark x1="55000" y1="77667" x2="55000" y2="77667"/>
                      </a14:backgroundRemoval>
                    </a14:imgEffect>
                  </a14:imgLayer>
                </a14:imgProps>
              </a:ext>
              <a:ext uri="{28A0092B-C50C-407E-A947-70E740481C1C}">
                <a14:useLocalDpi xmlns:a14="http://schemas.microsoft.com/office/drawing/2010/main" val="0"/>
              </a:ext>
            </a:extLst>
          </a:blip>
          <a:srcRect/>
          <a:stretch>
            <a:fillRect/>
          </a:stretch>
        </p:blipFill>
        <p:spPr bwMode="auto">
          <a:xfrm>
            <a:off x="4643857" y="3226913"/>
            <a:ext cx="437294" cy="437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歩行者 イラスト素材 - iStock">
            <a:extLst>
              <a:ext uri="{FF2B5EF4-FFF2-40B4-BE49-F238E27FC236}">
                <a16:creationId xmlns:a16="http://schemas.microsoft.com/office/drawing/2014/main" id="{1467C5B4-FEDD-4273-AD12-36ED687CCA60}"/>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foregroundMark x1="53595" y1="23529" x2="53595" y2="23529"/>
                        <a14:foregroundMark x1="61601" y1="48203" x2="61601" y2="48203"/>
                        <a14:foregroundMark x1="42810" y1="67484" x2="42810" y2="67484"/>
                      </a14:backgroundRemoval>
                    </a14:imgEffect>
                  </a14:imgLayer>
                </a14:imgProps>
              </a:ext>
              <a:ext uri="{28A0092B-C50C-407E-A947-70E740481C1C}">
                <a14:useLocalDpi xmlns:a14="http://schemas.microsoft.com/office/drawing/2010/main" val="0"/>
              </a:ext>
            </a:extLst>
          </a:blip>
          <a:srcRect/>
          <a:stretch>
            <a:fillRect/>
          </a:stretch>
        </p:blipFill>
        <p:spPr bwMode="auto">
          <a:xfrm>
            <a:off x="2308652" y="3214891"/>
            <a:ext cx="470241" cy="470241"/>
          </a:xfrm>
          <a:prstGeom prst="rect">
            <a:avLst/>
          </a:prstGeom>
          <a:noFill/>
          <a:extLst>
            <a:ext uri="{909E8E84-426E-40DD-AFC4-6F175D3DCCD1}">
              <a14:hiddenFill xmlns:a14="http://schemas.microsoft.com/office/drawing/2010/main">
                <a:solidFill>
                  <a:srgbClr val="FFFFFF"/>
                </a:solidFill>
              </a14:hiddenFill>
            </a:ext>
          </a:extLst>
        </p:spPr>
      </p:pic>
      <p:pic>
        <p:nvPicPr>
          <p:cNvPr id="198" name="図 197">
            <a:extLst>
              <a:ext uri="{FF2B5EF4-FFF2-40B4-BE49-F238E27FC236}">
                <a16:creationId xmlns:a16="http://schemas.microsoft.com/office/drawing/2014/main" id="{B62B8349-2F39-4422-A4F6-7F47F74DFE09}"/>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42320" y1="22176" x2="42320" y2="22176"/>
                        <a14:foregroundMark x1="36193" y1="30648" x2="36193" y2="30648"/>
                        <a14:foregroundMark x1="84069" y1="45515" x2="84069" y2="45515"/>
                      </a14:backgroundRemoval>
                    </a14:imgEffect>
                  </a14:imgLayer>
                </a14:imgProps>
              </a:ext>
            </a:extLst>
          </a:blip>
          <a:stretch>
            <a:fillRect/>
          </a:stretch>
        </p:blipFill>
        <p:spPr>
          <a:xfrm>
            <a:off x="3034089" y="2718454"/>
            <a:ext cx="484157" cy="476246"/>
          </a:xfrm>
          <a:prstGeom prst="rect">
            <a:avLst/>
          </a:prstGeom>
        </p:spPr>
      </p:pic>
      <p:cxnSp>
        <p:nvCxnSpPr>
          <p:cNvPr id="199" name="直線コネクタ 198">
            <a:extLst>
              <a:ext uri="{FF2B5EF4-FFF2-40B4-BE49-F238E27FC236}">
                <a16:creationId xmlns:a16="http://schemas.microsoft.com/office/drawing/2014/main" id="{11D70F15-F938-4D27-B0BC-1A7948D7E5C6}"/>
              </a:ext>
            </a:extLst>
          </p:cNvPr>
          <p:cNvCxnSpPr>
            <a:cxnSpLocks/>
          </p:cNvCxnSpPr>
          <p:nvPr/>
        </p:nvCxnSpPr>
        <p:spPr>
          <a:xfrm>
            <a:off x="4083773" y="2756331"/>
            <a:ext cx="0" cy="352414"/>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F4A74C5F-63FA-49C5-9584-4AB9D61AF2CC}"/>
              </a:ext>
            </a:extLst>
          </p:cNvPr>
          <p:cNvCxnSpPr>
            <a:cxnSpLocks/>
          </p:cNvCxnSpPr>
          <p:nvPr/>
        </p:nvCxnSpPr>
        <p:spPr>
          <a:xfrm>
            <a:off x="4700875" y="3664207"/>
            <a:ext cx="0" cy="41961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D09A6C95-9B58-4C72-9A9B-C037F6206180}"/>
              </a:ext>
            </a:extLst>
          </p:cNvPr>
          <p:cNvCxnSpPr>
            <a:cxnSpLocks/>
          </p:cNvCxnSpPr>
          <p:nvPr/>
        </p:nvCxnSpPr>
        <p:spPr>
          <a:xfrm>
            <a:off x="5264437" y="3662499"/>
            <a:ext cx="0" cy="41961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08" name="テキスト ボックス 207">
            <a:extLst>
              <a:ext uri="{FF2B5EF4-FFF2-40B4-BE49-F238E27FC236}">
                <a16:creationId xmlns:a16="http://schemas.microsoft.com/office/drawing/2014/main" id="{3EBF9DBA-75D7-4C4F-97BB-39A33F7EB58C}"/>
              </a:ext>
            </a:extLst>
          </p:cNvPr>
          <p:cNvSpPr txBox="1"/>
          <p:nvPr/>
        </p:nvSpPr>
        <p:spPr>
          <a:xfrm>
            <a:off x="3426128" y="2313949"/>
            <a:ext cx="1820896" cy="338554"/>
          </a:xfrm>
          <a:prstGeom prst="rect">
            <a:avLst/>
          </a:prstGeom>
          <a:noFill/>
        </p:spPr>
        <p:txBody>
          <a:bodyPr wrap="square" rtlCol="0">
            <a:spAutoFit/>
          </a:bodyPr>
          <a:lstStyle/>
          <a:p>
            <a:r>
              <a:rPr kumimoji="1" lang="ja-JP" altLang="en-US" sz="1600" b="1" dirty="0"/>
              <a:t>被利他行為の報告</a:t>
            </a:r>
            <a:endParaRPr kumimoji="1" lang="en-US" altLang="ja-JP" sz="1600" b="1" dirty="0"/>
          </a:p>
        </p:txBody>
      </p:sp>
      <p:sp>
        <p:nvSpPr>
          <p:cNvPr id="210" name="テキスト ボックス 209">
            <a:extLst>
              <a:ext uri="{FF2B5EF4-FFF2-40B4-BE49-F238E27FC236}">
                <a16:creationId xmlns:a16="http://schemas.microsoft.com/office/drawing/2014/main" id="{2A137237-462A-44D1-AAB1-9D9A2DBF7AC1}"/>
              </a:ext>
            </a:extLst>
          </p:cNvPr>
          <p:cNvSpPr txBox="1"/>
          <p:nvPr/>
        </p:nvSpPr>
        <p:spPr>
          <a:xfrm>
            <a:off x="6315403" y="3283725"/>
            <a:ext cx="1257751" cy="338554"/>
          </a:xfrm>
          <a:prstGeom prst="rect">
            <a:avLst/>
          </a:prstGeom>
          <a:noFill/>
        </p:spPr>
        <p:txBody>
          <a:bodyPr wrap="square" rtlCol="0">
            <a:spAutoFit/>
          </a:bodyPr>
          <a:lstStyle/>
          <a:p>
            <a:r>
              <a:rPr kumimoji="1" lang="ja-JP" altLang="en-US" sz="1600" b="1" dirty="0"/>
              <a:t>歩数の記録</a:t>
            </a:r>
            <a:endParaRPr kumimoji="1" lang="en-US" altLang="ja-JP" sz="1600" b="1" dirty="0"/>
          </a:p>
        </p:txBody>
      </p:sp>
      <p:sp>
        <p:nvSpPr>
          <p:cNvPr id="100" name="テキスト ボックス 99">
            <a:extLst>
              <a:ext uri="{FF2B5EF4-FFF2-40B4-BE49-F238E27FC236}">
                <a16:creationId xmlns:a16="http://schemas.microsoft.com/office/drawing/2014/main" id="{E08D1F6C-0DDC-4E5B-8738-CF7A141480EF}"/>
              </a:ext>
            </a:extLst>
          </p:cNvPr>
          <p:cNvSpPr txBox="1"/>
          <p:nvPr/>
        </p:nvSpPr>
        <p:spPr>
          <a:xfrm>
            <a:off x="5433273" y="3961953"/>
            <a:ext cx="2226945" cy="307777"/>
          </a:xfrm>
          <a:prstGeom prst="rect">
            <a:avLst/>
          </a:prstGeom>
          <a:solidFill>
            <a:schemeClr val="tx2">
              <a:lumMod val="20000"/>
              <a:lumOff val="80000"/>
            </a:schemeClr>
          </a:solidFill>
          <a:ln>
            <a:solidFill>
              <a:schemeClr val="tx1"/>
            </a:solidFill>
          </a:ln>
        </p:spPr>
        <p:txBody>
          <a:bodyPr wrap="square" rtlCol="0">
            <a:spAutoFit/>
          </a:bodyPr>
          <a:lstStyle/>
          <a:p>
            <a:r>
              <a:rPr kumimoji="1" lang="ja-JP" altLang="en-US" sz="1400" b="1" dirty="0"/>
              <a:t>議論終了時に成績発表</a:t>
            </a:r>
          </a:p>
        </p:txBody>
      </p:sp>
      <p:sp>
        <p:nvSpPr>
          <p:cNvPr id="101" name="矢印: 五方向 100">
            <a:extLst>
              <a:ext uri="{FF2B5EF4-FFF2-40B4-BE49-F238E27FC236}">
                <a16:creationId xmlns:a16="http://schemas.microsoft.com/office/drawing/2014/main" id="{C28DAEFE-6F86-43FE-9586-ED0C71BEF9F9}"/>
              </a:ext>
            </a:extLst>
          </p:cNvPr>
          <p:cNvSpPr/>
          <p:nvPr/>
        </p:nvSpPr>
        <p:spPr>
          <a:xfrm>
            <a:off x="8311341" y="2743597"/>
            <a:ext cx="480836"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3" name="矢印: 五方向 102">
            <a:extLst>
              <a:ext uri="{FF2B5EF4-FFF2-40B4-BE49-F238E27FC236}">
                <a16:creationId xmlns:a16="http://schemas.microsoft.com/office/drawing/2014/main" id="{AC3B4E8F-A562-4845-895E-AF51BBBC569E}"/>
              </a:ext>
            </a:extLst>
          </p:cNvPr>
          <p:cNvSpPr/>
          <p:nvPr/>
        </p:nvSpPr>
        <p:spPr>
          <a:xfrm>
            <a:off x="8311340" y="3246748"/>
            <a:ext cx="472530" cy="383824"/>
          </a:xfrm>
          <a:prstGeom prst="homePlat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3" name="直線コネクタ 112">
            <a:extLst>
              <a:ext uri="{FF2B5EF4-FFF2-40B4-BE49-F238E27FC236}">
                <a16:creationId xmlns:a16="http://schemas.microsoft.com/office/drawing/2014/main" id="{50967C98-E2BB-4C6B-A8CD-5797F044B79C}"/>
              </a:ext>
            </a:extLst>
          </p:cNvPr>
          <p:cNvCxnSpPr>
            <a:cxnSpLocks/>
          </p:cNvCxnSpPr>
          <p:nvPr/>
        </p:nvCxnSpPr>
        <p:spPr>
          <a:xfrm>
            <a:off x="8803607" y="2221370"/>
            <a:ext cx="0" cy="1894471"/>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8000DF39-2877-4CEF-85A7-70FCD88BACE6}"/>
              </a:ext>
            </a:extLst>
          </p:cNvPr>
          <p:cNvCxnSpPr>
            <a:cxnSpLocks/>
          </p:cNvCxnSpPr>
          <p:nvPr/>
        </p:nvCxnSpPr>
        <p:spPr>
          <a:xfrm>
            <a:off x="8311341" y="2221370"/>
            <a:ext cx="0" cy="1894471"/>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4" name="矢印: 五方向 143">
            <a:extLst>
              <a:ext uri="{FF2B5EF4-FFF2-40B4-BE49-F238E27FC236}">
                <a16:creationId xmlns:a16="http://schemas.microsoft.com/office/drawing/2014/main" id="{33F0BABC-6D6A-476C-AA8E-2D87F4550AB5}"/>
              </a:ext>
            </a:extLst>
          </p:cNvPr>
          <p:cNvSpPr/>
          <p:nvPr/>
        </p:nvSpPr>
        <p:spPr>
          <a:xfrm>
            <a:off x="1348689" y="2751418"/>
            <a:ext cx="480836"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7" name="矢印: 五方向 156">
            <a:extLst>
              <a:ext uri="{FF2B5EF4-FFF2-40B4-BE49-F238E27FC236}">
                <a16:creationId xmlns:a16="http://schemas.microsoft.com/office/drawing/2014/main" id="{A2652519-3E9C-4342-AF8F-31E9C753B37B}"/>
              </a:ext>
            </a:extLst>
          </p:cNvPr>
          <p:cNvSpPr/>
          <p:nvPr/>
        </p:nvSpPr>
        <p:spPr>
          <a:xfrm>
            <a:off x="1348688" y="3254569"/>
            <a:ext cx="472530" cy="383824"/>
          </a:xfrm>
          <a:prstGeom prst="homePlat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1" name="直線コネクタ 160">
            <a:extLst>
              <a:ext uri="{FF2B5EF4-FFF2-40B4-BE49-F238E27FC236}">
                <a16:creationId xmlns:a16="http://schemas.microsoft.com/office/drawing/2014/main" id="{B8F4C201-19A4-49EB-9779-40B79A052E44}"/>
              </a:ext>
            </a:extLst>
          </p:cNvPr>
          <p:cNvCxnSpPr>
            <a:cxnSpLocks/>
          </p:cNvCxnSpPr>
          <p:nvPr/>
        </p:nvCxnSpPr>
        <p:spPr>
          <a:xfrm>
            <a:off x="1840955" y="2229191"/>
            <a:ext cx="0" cy="1894471"/>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2" name="矢印: 五方向 161">
            <a:extLst>
              <a:ext uri="{FF2B5EF4-FFF2-40B4-BE49-F238E27FC236}">
                <a16:creationId xmlns:a16="http://schemas.microsoft.com/office/drawing/2014/main" id="{3F608010-3C5C-4D1A-A744-A593A4D65CAC}"/>
              </a:ext>
            </a:extLst>
          </p:cNvPr>
          <p:cNvSpPr/>
          <p:nvPr/>
        </p:nvSpPr>
        <p:spPr>
          <a:xfrm>
            <a:off x="1181146" y="2745936"/>
            <a:ext cx="160946" cy="383824"/>
          </a:xfrm>
          <a:prstGeom prst="homePlate">
            <a:avLst>
              <a:gd name="adj" fmla="val 82508"/>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矢印: 五方向 163">
            <a:extLst>
              <a:ext uri="{FF2B5EF4-FFF2-40B4-BE49-F238E27FC236}">
                <a16:creationId xmlns:a16="http://schemas.microsoft.com/office/drawing/2014/main" id="{72C705B4-D436-45B6-A87B-42A6A25D9B4A}"/>
              </a:ext>
            </a:extLst>
          </p:cNvPr>
          <p:cNvSpPr/>
          <p:nvPr/>
        </p:nvSpPr>
        <p:spPr>
          <a:xfrm>
            <a:off x="1175201" y="3253647"/>
            <a:ext cx="160946" cy="383824"/>
          </a:xfrm>
          <a:prstGeom prst="homePlate">
            <a:avLst>
              <a:gd name="adj" fmla="val 82508"/>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65" name="直線コネクタ 164">
            <a:extLst>
              <a:ext uri="{FF2B5EF4-FFF2-40B4-BE49-F238E27FC236}">
                <a16:creationId xmlns:a16="http://schemas.microsoft.com/office/drawing/2014/main" id="{747D4C7A-4308-477D-A977-A81BACBE6499}"/>
              </a:ext>
            </a:extLst>
          </p:cNvPr>
          <p:cNvCxnSpPr>
            <a:cxnSpLocks/>
          </p:cNvCxnSpPr>
          <p:nvPr/>
        </p:nvCxnSpPr>
        <p:spPr>
          <a:xfrm>
            <a:off x="1347362" y="2236913"/>
            <a:ext cx="0" cy="1894471"/>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523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0774CE8-D3B8-4149-A232-9D36AED3D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54" y="409575"/>
            <a:ext cx="389572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E4F34C2F-85BD-4328-877B-0F7CE9D6F348}"/>
              </a:ext>
            </a:extLst>
          </p:cNvPr>
          <p:cNvPicPr>
            <a:picLocks noChangeAspect="1"/>
          </p:cNvPicPr>
          <p:nvPr/>
        </p:nvPicPr>
        <p:blipFill>
          <a:blip r:embed="rId3"/>
          <a:stretch>
            <a:fillRect/>
          </a:stretch>
        </p:blipFill>
        <p:spPr>
          <a:xfrm>
            <a:off x="4051414" y="163902"/>
            <a:ext cx="4993832" cy="3546708"/>
          </a:xfrm>
          <a:prstGeom prst="rect">
            <a:avLst/>
          </a:prstGeom>
        </p:spPr>
      </p:pic>
    </p:spTree>
    <p:extLst>
      <p:ext uri="{BB962C8B-B14F-4D97-AF65-F5344CB8AC3E}">
        <p14:creationId xmlns:p14="http://schemas.microsoft.com/office/powerpoint/2010/main" val="62018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四角形: 角を丸くする 72">
            <a:extLst>
              <a:ext uri="{FF2B5EF4-FFF2-40B4-BE49-F238E27FC236}">
                <a16:creationId xmlns:a16="http://schemas.microsoft.com/office/drawing/2014/main" id="{AC31A62F-A6AA-4608-8C31-1B34BFCD1239}"/>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ゲームの流れ</a:t>
            </a:r>
          </a:p>
        </p:txBody>
      </p:sp>
      <p:grpSp>
        <p:nvGrpSpPr>
          <p:cNvPr id="99" name="グループ化 98">
            <a:extLst>
              <a:ext uri="{FF2B5EF4-FFF2-40B4-BE49-F238E27FC236}">
                <a16:creationId xmlns:a16="http://schemas.microsoft.com/office/drawing/2014/main" id="{8087EC44-E751-4FFB-A33C-C7544273E35E}"/>
              </a:ext>
            </a:extLst>
          </p:cNvPr>
          <p:cNvGrpSpPr/>
          <p:nvPr/>
        </p:nvGrpSpPr>
        <p:grpSpPr>
          <a:xfrm>
            <a:off x="183850" y="1733999"/>
            <a:ext cx="8037533" cy="2786703"/>
            <a:chOff x="490401" y="2900760"/>
            <a:chExt cx="8037533" cy="2786703"/>
          </a:xfrm>
        </p:grpSpPr>
        <p:sp>
          <p:nvSpPr>
            <p:cNvPr id="40" name="矢印: 五方向 39">
              <a:extLst>
                <a:ext uri="{FF2B5EF4-FFF2-40B4-BE49-F238E27FC236}">
                  <a16:creationId xmlns:a16="http://schemas.microsoft.com/office/drawing/2014/main" id="{893FBACD-A8DA-4DAC-9DC7-F12D760D962C}"/>
                </a:ext>
              </a:extLst>
            </p:cNvPr>
            <p:cNvSpPr/>
            <p:nvPr/>
          </p:nvSpPr>
          <p:spPr>
            <a:xfrm>
              <a:off x="1724528" y="3490374"/>
              <a:ext cx="160946" cy="383824"/>
            </a:xfrm>
            <a:prstGeom prst="homePlate">
              <a:avLst>
                <a:gd name="adj" fmla="val 82508"/>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五方向 40">
              <a:extLst>
                <a:ext uri="{FF2B5EF4-FFF2-40B4-BE49-F238E27FC236}">
                  <a16:creationId xmlns:a16="http://schemas.microsoft.com/office/drawing/2014/main" id="{396DD6D7-6989-431C-86F6-A72BA50BDCAE}"/>
                </a:ext>
              </a:extLst>
            </p:cNvPr>
            <p:cNvSpPr/>
            <p:nvPr/>
          </p:nvSpPr>
          <p:spPr>
            <a:xfrm>
              <a:off x="8377636" y="3504241"/>
              <a:ext cx="150298" cy="383824"/>
            </a:xfrm>
            <a:prstGeom prst="homePlate">
              <a:avLst>
                <a:gd name="adj" fmla="val 0"/>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9D445EE1-4F47-402C-90EA-5D4E6898B98F}"/>
                </a:ext>
              </a:extLst>
            </p:cNvPr>
            <p:cNvGrpSpPr/>
            <p:nvPr/>
          </p:nvGrpSpPr>
          <p:grpSpPr>
            <a:xfrm>
              <a:off x="1896768" y="3498597"/>
              <a:ext cx="5554128" cy="389468"/>
              <a:chOff x="1444978" y="2112906"/>
              <a:chExt cx="5554128" cy="389468"/>
            </a:xfrm>
          </p:grpSpPr>
          <p:sp>
            <p:nvSpPr>
              <p:cNvPr id="60" name="矢印: 五方向 59">
                <a:extLst>
                  <a:ext uri="{FF2B5EF4-FFF2-40B4-BE49-F238E27FC236}">
                    <a16:creationId xmlns:a16="http://schemas.microsoft.com/office/drawing/2014/main" id="{F6AD0E98-B297-4426-A0B2-75183481CF88}"/>
                  </a:ext>
                </a:extLst>
              </p:cNvPr>
              <p:cNvSpPr/>
              <p:nvPr/>
            </p:nvSpPr>
            <p:spPr>
              <a:xfrm>
                <a:off x="1444978"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矢印: 五方向 60">
                <a:extLst>
                  <a:ext uri="{FF2B5EF4-FFF2-40B4-BE49-F238E27FC236}">
                    <a16:creationId xmlns:a16="http://schemas.microsoft.com/office/drawing/2014/main" id="{16A9320C-9910-4252-A002-CAEFDBA044F2}"/>
                  </a:ext>
                </a:extLst>
              </p:cNvPr>
              <p:cNvSpPr/>
              <p:nvPr/>
            </p:nvSpPr>
            <p:spPr>
              <a:xfrm>
                <a:off x="1907822"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矢印: 五方向 61">
                <a:extLst>
                  <a:ext uri="{FF2B5EF4-FFF2-40B4-BE49-F238E27FC236}">
                    <a16:creationId xmlns:a16="http://schemas.microsoft.com/office/drawing/2014/main" id="{6F6D6BC0-72FE-4FAB-B011-9EB9E834D950}"/>
                  </a:ext>
                </a:extLst>
              </p:cNvPr>
              <p:cNvSpPr/>
              <p:nvPr/>
            </p:nvSpPr>
            <p:spPr>
              <a:xfrm>
                <a:off x="2370666" y="2118550"/>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矢印: 五方向 62">
                <a:extLst>
                  <a:ext uri="{FF2B5EF4-FFF2-40B4-BE49-F238E27FC236}">
                    <a16:creationId xmlns:a16="http://schemas.microsoft.com/office/drawing/2014/main" id="{88545DF6-4351-41FA-9C34-B3A5FA16BAA2}"/>
                  </a:ext>
                </a:extLst>
              </p:cNvPr>
              <p:cNvSpPr/>
              <p:nvPr/>
            </p:nvSpPr>
            <p:spPr>
              <a:xfrm>
                <a:off x="2833510"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矢印: 五方向 63">
                <a:extLst>
                  <a:ext uri="{FF2B5EF4-FFF2-40B4-BE49-F238E27FC236}">
                    <a16:creationId xmlns:a16="http://schemas.microsoft.com/office/drawing/2014/main" id="{A045BB3B-4B28-4390-A504-27FE47A5F13A}"/>
                  </a:ext>
                </a:extLst>
              </p:cNvPr>
              <p:cNvSpPr/>
              <p:nvPr/>
            </p:nvSpPr>
            <p:spPr>
              <a:xfrm>
                <a:off x="3296354"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矢印: 五方向 64">
                <a:extLst>
                  <a:ext uri="{FF2B5EF4-FFF2-40B4-BE49-F238E27FC236}">
                    <a16:creationId xmlns:a16="http://schemas.microsoft.com/office/drawing/2014/main" id="{6A2C3864-410F-4A67-863F-D4671CFAB3AC}"/>
                  </a:ext>
                </a:extLst>
              </p:cNvPr>
              <p:cNvSpPr/>
              <p:nvPr/>
            </p:nvSpPr>
            <p:spPr>
              <a:xfrm>
                <a:off x="3759198" y="2118550"/>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矢印: 五方向 65">
                <a:extLst>
                  <a:ext uri="{FF2B5EF4-FFF2-40B4-BE49-F238E27FC236}">
                    <a16:creationId xmlns:a16="http://schemas.microsoft.com/office/drawing/2014/main" id="{56A001A3-407F-4C0F-9DFB-2A6FD42501F1}"/>
                  </a:ext>
                </a:extLst>
              </p:cNvPr>
              <p:cNvSpPr/>
              <p:nvPr/>
            </p:nvSpPr>
            <p:spPr>
              <a:xfrm>
                <a:off x="4222042"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矢印: 五方向 66">
                <a:extLst>
                  <a:ext uri="{FF2B5EF4-FFF2-40B4-BE49-F238E27FC236}">
                    <a16:creationId xmlns:a16="http://schemas.microsoft.com/office/drawing/2014/main" id="{BBC7B3D0-BF5B-4384-99CD-51400D52F7A7}"/>
                  </a:ext>
                </a:extLst>
              </p:cNvPr>
              <p:cNvSpPr/>
              <p:nvPr/>
            </p:nvSpPr>
            <p:spPr>
              <a:xfrm>
                <a:off x="4684886"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矢印: 五方向 67">
                <a:extLst>
                  <a:ext uri="{FF2B5EF4-FFF2-40B4-BE49-F238E27FC236}">
                    <a16:creationId xmlns:a16="http://schemas.microsoft.com/office/drawing/2014/main" id="{BE409329-61AD-493F-973A-2F802C1783D8}"/>
                  </a:ext>
                </a:extLst>
              </p:cNvPr>
              <p:cNvSpPr/>
              <p:nvPr/>
            </p:nvSpPr>
            <p:spPr>
              <a:xfrm>
                <a:off x="5147730" y="2118550"/>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矢印: 五方向 68">
                <a:extLst>
                  <a:ext uri="{FF2B5EF4-FFF2-40B4-BE49-F238E27FC236}">
                    <a16:creationId xmlns:a16="http://schemas.microsoft.com/office/drawing/2014/main" id="{4B0EF2E4-5393-4D74-A708-62B02B3E04BC}"/>
                  </a:ext>
                </a:extLst>
              </p:cNvPr>
              <p:cNvSpPr/>
              <p:nvPr/>
            </p:nvSpPr>
            <p:spPr>
              <a:xfrm>
                <a:off x="5610574"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矢印: 五方向 69">
                <a:extLst>
                  <a:ext uri="{FF2B5EF4-FFF2-40B4-BE49-F238E27FC236}">
                    <a16:creationId xmlns:a16="http://schemas.microsoft.com/office/drawing/2014/main" id="{4212829E-EA19-472B-BE18-5EBD6E259808}"/>
                  </a:ext>
                </a:extLst>
              </p:cNvPr>
              <p:cNvSpPr/>
              <p:nvPr/>
            </p:nvSpPr>
            <p:spPr>
              <a:xfrm>
                <a:off x="6073418"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矢印: 五方向 70">
                <a:extLst>
                  <a:ext uri="{FF2B5EF4-FFF2-40B4-BE49-F238E27FC236}">
                    <a16:creationId xmlns:a16="http://schemas.microsoft.com/office/drawing/2014/main" id="{7BAFD36F-2796-4040-8E1C-F5197CB99C0E}"/>
                  </a:ext>
                </a:extLst>
              </p:cNvPr>
              <p:cNvSpPr/>
              <p:nvPr/>
            </p:nvSpPr>
            <p:spPr>
              <a:xfrm>
                <a:off x="6536262" y="2118550"/>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3" name="テキスト ボックス 52">
              <a:extLst>
                <a:ext uri="{FF2B5EF4-FFF2-40B4-BE49-F238E27FC236}">
                  <a16:creationId xmlns:a16="http://schemas.microsoft.com/office/drawing/2014/main" id="{910CE954-E6BE-40E5-9FBD-805F18C7C1DF}"/>
                </a:ext>
              </a:extLst>
            </p:cNvPr>
            <p:cNvSpPr txBox="1"/>
            <p:nvPr/>
          </p:nvSpPr>
          <p:spPr>
            <a:xfrm>
              <a:off x="600731" y="3526876"/>
              <a:ext cx="1162328" cy="338554"/>
            </a:xfrm>
            <a:prstGeom prst="rect">
              <a:avLst/>
            </a:prstGeom>
            <a:noFill/>
          </p:spPr>
          <p:txBody>
            <a:bodyPr wrap="square" rtlCol="0">
              <a:spAutoFit/>
            </a:bodyPr>
            <a:lstStyle/>
            <a:p>
              <a:pPr algn="ctr"/>
              <a:r>
                <a:rPr kumimoji="1" lang="ja-JP" altLang="en-US" sz="1600" b="1" dirty="0"/>
                <a:t>利他行為</a:t>
              </a:r>
              <a:endParaRPr kumimoji="1" lang="en-US" altLang="ja-JP" sz="1600" b="1" dirty="0"/>
            </a:p>
          </p:txBody>
        </p:sp>
        <p:sp>
          <p:nvSpPr>
            <p:cNvPr id="54" name="テキスト ボックス 53">
              <a:extLst>
                <a:ext uri="{FF2B5EF4-FFF2-40B4-BE49-F238E27FC236}">
                  <a16:creationId xmlns:a16="http://schemas.microsoft.com/office/drawing/2014/main" id="{4C2029D1-B307-4B7B-AAD5-FFA09C4F4B92}"/>
                </a:ext>
              </a:extLst>
            </p:cNvPr>
            <p:cNvSpPr txBox="1"/>
            <p:nvPr/>
          </p:nvSpPr>
          <p:spPr>
            <a:xfrm>
              <a:off x="878214" y="4429716"/>
              <a:ext cx="598348" cy="338554"/>
            </a:xfrm>
            <a:prstGeom prst="rect">
              <a:avLst/>
            </a:prstGeom>
            <a:noFill/>
          </p:spPr>
          <p:txBody>
            <a:bodyPr wrap="square" rtlCol="0">
              <a:spAutoFit/>
            </a:bodyPr>
            <a:lstStyle/>
            <a:p>
              <a:r>
                <a:rPr kumimoji="1" lang="ja-JP" altLang="en-US" sz="1600" b="1" dirty="0"/>
                <a:t>議論</a:t>
              </a:r>
              <a:endParaRPr kumimoji="1" lang="en-US" altLang="ja-JP" sz="1600" dirty="0"/>
            </a:p>
          </p:txBody>
        </p:sp>
        <p:sp>
          <p:nvSpPr>
            <p:cNvPr id="55" name="テキスト ボックス 54">
              <a:extLst>
                <a:ext uri="{FF2B5EF4-FFF2-40B4-BE49-F238E27FC236}">
                  <a16:creationId xmlns:a16="http://schemas.microsoft.com/office/drawing/2014/main" id="{A3D586E2-93FE-41D4-B9D8-EF610AA77D88}"/>
                </a:ext>
              </a:extLst>
            </p:cNvPr>
            <p:cNvSpPr txBox="1"/>
            <p:nvPr/>
          </p:nvSpPr>
          <p:spPr>
            <a:xfrm>
              <a:off x="490401" y="3828525"/>
              <a:ext cx="1341114" cy="584775"/>
            </a:xfrm>
            <a:prstGeom prst="rect">
              <a:avLst/>
            </a:prstGeom>
            <a:noFill/>
          </p:spPr>
          <p:txBody>
            <a:bodyPr wrap="square" rtlCol="0">
              <a:spAutoFit/>
            </a:bodyPr>
            <a:lstStyle/>
            <a:p>
              <a:pPr algn="ctr"/>
              <a:r>
                <a:rPr kumimoji="1" lang="ja-JP" altLang="en-US" sz="1600" b="1" dirty="0"/>
                <a:t>ヘルスケア（歩数）</a:t>
              </a:r>
              <a:endParaRPr kumimoji="1" lang="en-US" altLang="ja-JP" sz="1600" b="1" dirty="0"/>
            </a:p>
          </p:txBody>
        </p:sp>
        <p:sp>
          <p:nvSpPr>
            <p:cNvPr id="56" name="矢印: 五方向 55">
              <a:extLst>
                <a:ext uri="{FF2B5EF4-FFF2-40B4-BE49-F238E27FC236}">
                  <a16:creationId xmlns:a16="http://schemas.microsoft.com/office/drawing/2014/main" id="{C3C3E844-5968-4904-B98E-DF44C25DB034}"/>
                </a:ext>
              </a:extLst>
            </p:cNvPr>
            <p:cNvSpPr/>
            <p:nvPr/>
          </p:nvSpPr>
          <p:spPr>
            <a:xfrm>
              <a:off x="2512297" y="4381732"/>
              <a:ext cx="197556" cy="383824"/>
            </a:xfrm>
            <a:prstGeom prst="homePlat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矢印: 五方向 56">
              <a:extLst>
                <a:ext uri="{FF2B5EF4-FFF2-40B4-BE49-F238E27FC236}">
                  <a16:creationId xmlns:a16="http://schemas.microsoft.com/office/drawing/2014/main" id="{E7C03C3D-C3C3-483B-B39B-26C8F47A4E21}"/>
                </a:ext>
              </a:extLst>
            </p:cNvPr>
            <p:cNvSpPr/>
            <p:nvPr/>
          </p:nvSpPr>
          <p:spPr>
            <a:xfrm>
              <a:off x="4688555" y="4387462"/>
              <a:ext cx="197556" cy="383824"/>
            </a:xfrm>
            <a:prstGeom prst="homePlat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矢印: 五方向 57">
              <a:extLst>
                <a:ext uri="{FF2B5EF4-FFF2-40B4-BE49-F238E27FC236}">
                  <a16:creationId xmlns:a16="http://schemas.microsoft.com/office/drawing/2014/main" id="{177105CE-F27A-4233-BB16-9B42B0D87543}"/>
                </a:ext>
              </a:extLst>
            </p:cNvPr>
            <p:cNvSpPr/>
            <p:nvPr/>
          </p:nvSpPr>
          <p:spPr>
            <a:xfrm>
              <a:off x="2909945" y="4377597"/>
              <a:ext cx="197556"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矢印: 五方向 58">
              <a:extLst>
                <a:ext uri="{FF2B5EF4-FFF2-40B4-BE49-F238E27FC236}">
                  <a16:creationId xmlns:a16="http://schemas.microsoft.com/office/drawing/2014/main" id="{F76F103E-FC82-4F1F-A1C4-05D80BF33A00}"/>
                </a:ext>
              </a:extLst>
            </p:cNvPr>
            <p:cNvSpPr/>
            <p:nvPr/>
          </p:nvSpPr>
          <p:spPr>
            <a:xfrm>
              <a:off x="3417944" y="4377597"/>
              <a:ext cx="197556"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D65975F9-7555-455B-8634-ADA6798EBE98}"/>
                </a:ext>
              </a:extLst>
            </p:cNvPr>
            <p:cNvSpPr/>
            <p:nvPr/>
          </p:nvSpPr>
          <p:spPr>
            <a:xfrm>
              <a:off x="1724528" y="3376853"/>
              <a:ext cx="6803406" cy="15128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矢印コネクタ 45">
              <a:extLst>
                <a:ext uri="{FF2B5EF4-FFF2-40B4-BE49-F238E27FC236}">
                  <a16:creationId xmlns:a16="http://schemas.microsoft.com/office/drawing/2014/main" id="{67E9817C-C0E6-4FC6-89A2-9E4F46E3A1A0}"/>
                </a:ext>
              </a:extLst>
            </p:cNvPr>
            <p:cNvCxnSpPr>
              <a:cxnSpLocks/>
              <a:endCxn id="66" idx="3"/>
            </p:cNvCxnSpPr>
            <p:nvPr/>
          </p:nvCxnSpPr>
          <p:spPr>
            <a:xfrm flipH="1">
              <a:off x="5136676" y="3115689"/>
              <a:ext cx="329958" cy="5748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BA32BE3A-FE8B-4AFB-BCC5-5B1634209593}"/>
                </a:ext>
              </a:extLst>
            </p:cNvPr>
            <p:cNvSpPr txBox="1"/>
            <p:nvPr/>
          </p:nvSpPr>
          <p:spPr>
            <a:xfrm>
              <a:off x="5443767" y="2900760"/>
              <a:ext cx="2044309" cy="369332"/>
            </a:xfrm>
            <a:prstGeom prst="rect">
              <a:avLst/>
            </a:prstGeom>
            <a:noFill/>
          </p:spPr>
          <p:txBody>
            <a:bodyPr wrap="square" rtlCol="0">
              <a:spAutoFit/>
            </a:bodyPr>
            <a:lstStyle/>
            <a:p>
              <a:r>
                <a:rPr kumimoji="1" lang="ja-JP" altLang="en-US" b="1" dirty="0"/>
                <a:t>毎日清算を行う</a:t>
              </a:r>
            </a:p>
          </p:txBody>
        </p:sp>
        <p:sp>
          <p:nvSpPr>
            <p:cNvPr id="43" name="矢印: 五方向 42">
              <a:extLst>
                <a:ext uri="{FF2B5EF4-FFF2-40B4-BE49-F238E27FC236}">
                  <a16:creationId xmlns:a16="http://schemas.microsoft.com/office/drawing/2014/main" id="{8B7A2FB8-7F60-4A38-AB01-43ECDFE9091A}"/>
                </a:ext>
              </a:extLst>
            </p:cNvPr>
            <p:cNvSpPr/>
            <p:nvPr/>
          </p:nvSpPr>
          <p:spPr>
            <a:xfrm>
              <a:off x="7913740" y="3504241"/>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五方向 43">
              <a:extLst>
                <a:ext uri="{FF2B5EF4-FFF2-40B4-BE49-F238E27FC236}">
                  <a16:creationId xmlns:a16="http://schemas.microsoft.com/office/drawing/2014/main" id="{D1608B16-B797-4A72-AE41-07A44E162162}"/>
                </a:ext>
              </a:extLst>
            </p:cNvPr>
            <p:cNvSpPr/>
            <p:nvPr/>
          </p:nvSpPr>
          <p:spPr>
            <a:xfrm>
              <a:off x="7450896" y="3504241"/>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矢印: 五方向 73">
              <a:extLst>
                <a:ext uri="{FF2B5EF4-FFF2-40B4-BE49-F238E27FC236}">
                  <a16:creationId xmlns:a16="http://schemas.microsoft.com/office/drawing/2014/main" id="{7BB614F6-D720-42ED-8A7D-F5C0EE228CCF}"/>
                </a:ext>
              </a:extLst>
            </p:cNvPr>
            <p:cNvSpPr/>
            <p:nvPr/>
          </p:nvSpPr>
          <p:spPr>
            <a:xfrm>
              <a:off x="6179291" y="4377597"/>
              <a:ext cx="197556"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矢印: 五方向 74">
              <a:extLst>
                <a:ext uri="{FF2B5EF4-FFF2-40B4-BE49-F238E27FC236}">
                  <a16:creationId xmlns:a16="http://schemas.microsoft.com/office/drawing/2014/main" id="{875F39E0-E0BF-421E-916D-B0BE92B0D0DA}"/>
                </a:ext>
              </a:extLst>
            </p:cNvPr>
            <p:cNvSpPr/>
            <p:nvPr/>
          </p:nvSpPr>
          <p:spPr>
            <a:xfrm>
              <a:off x="7492179" y="4387462"/>
              <a:ext cx="197556"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4" name="グループ化 93">
              <a:extLst>
                <a:ext uri="{FF2B5EF4-FFF2-40B4-BE49-F238E27FC236}">
                  <a16:creationId xmlns:a16="http://schemas.microsoft.com/office/drawing/2014/main" id="{59D206B9-97EF-4A81-B4D1-EF85431834C5}"/>
                </a:ext>
              </a:extLst>
            </p:cNvPr>
            <p:cNvGrpSpPr/>
            <p:nvPr/>
          </p:nvGrpSpPr>
          <p:grpSpPr>
            <a:xfrm>
              <a:off x="1735822" y="3929001"/>
              <a:ext cx="6790761" cy="400674"/>
              <a:chOff x="1843888" y="3746121"/>
              <a:chExt cx="6790761" cy="400674"/>
            </a:xfrm>
            <a:solidFill>
              <a:schemeClr val="bg2">
                <a:lumMod val="75000"/>
              </a:schemeClr>
            </a:solidFill>
          </p:grpSpPr>
          <p:grpSp>
            <p:nvGrpSpPr>
              <p:cNvPr id="77" name="グループ化 76">
                <a:extLst>
                  <a:ext uri="{FF2B5EF4-FFF2-40B4-BE49-F238E27FC236}">
                    <a16:creationId xmlns:a16="http://schemas.microsoft.com/office/drawing/2014/main" id="{291B3BB1-13AE-4A60-A588-31A5E91A6AD5}"/>
                  </a:ext>
                </a:extLst>
              </p:cNvPr>
              <p:cNvGrpSpPr/>
              <p:nvPr/>
            </p:nvGrpSpPr>
            <p:grpSpPr>
              <a:xfrm>
                <a:off x="2004834" y="3746121"/>
                <a:ext cx="5554128" cy="389468"/>
                <a:chOff x="1444978" y="2112906"/>
                <a:chExt cx="5554128" cy="389468"/>
              </a:xfrm>
              <a:grpFill/>
            </p:grpSpPr>
            <p:sp>
              <p:nvSpPr>
                <p:cNvPr id="78" name="矢印: 五方向 77">
                  <a:extLst>
                    <a:ext uri="{FF2B5EF4-FFF2-40B4-BE49-F238E27FC236}">
                      <a16:creationId xmlns:a16="http://schemas.microsoft.com/office/drawing/2014/main" id="{2EB09A9A-5FA0-456B-A7EB-9C4BF77A5210}"/>
                    </a:ext>
                  </a:extLst>
                </p:cNvPr>
                <p:cNvSpPr/>
                <p:nvPr/>
              </p:nvSpPr>
              <p:spPr>
                <a:xfrm>
                  <a:off x="1444978"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矢印: 五方向 78">
                  <a:extLst>
                    <a:ext uri="{FF2B5EF4-FFF2-40B4-BE49-F238E27FC236}">
                      <a16:creationId xmlns:a16="http://schemas.microsoft.com/office/drawing/2014/main" id="{ACFC80E9-31CA-42A6-AAFA-67A6A1F4983B}"/>
                    </a:ext>
                  </a:extLst>
                </p:cNvPr>
                <p:cNvSpPr/>
                <p:nvPr/>
              </p:nvSpPr>
              <p:spPr>
                <a:xfrm>
                  <a:off x="1907822"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矢印: 五方向 79">
                  <a:extLst>
                    <a:ext uri="{FF2B5EF4-FFF2-40B4-BE49-F238E27FC236}">
                      <a16:creationId xmlns:a16="http://schemas.microsoft.com/office/drawing/2014/main" id="{0E15127C-C19C-42D6-BA61-BE0DFD67B946}"/>
                    </a:ext>
                  </a:extLst>
                </p:cNvPr>
                <p:cNvSpPr/>
                <p:nvPr/>
              </p:nvSpPr>
              <p:spPr>
                <a:xfrm>
                  <a:off x="2370666" y="2118550"/>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矢印: 五方向 80">
                  <a:extLst>
                    <a:ext uri="{FF2B5EF4-FFF2-40B4-BE49-F238E27FC236}">
                      <a16:creationId xmlns:a16="http://schemas.microsoft.com/office/drawing/2014/main" id="{7C3E3EF9-DB7B-4CCC-B7F8-F8ACFDECF8FA}"/>
                    </a:ext>
                  </a:extLst>
                </p:cNvPr>
                <p:cNvSpPr/>
                <p:nvPr/>
              </p:nvSpPr>
              <p:spPr>
                <a:xfrm>
                  <a:off x="2833510"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矢印: 五方向 81">
                  <a:extLst>
                    <a:ext uri="{FF2B5EF4-FFF2-40B4-BE49-F238E27FC236}">
                      <a16:creationId xmlns:a16="http://schemas.microsoft.com/office/drawing/2014/main" id="{7257C759-91E9-40D7-A7F7-D16865A26DFD}"/>
                    </a:ext>
                  </a:extLst>
                </p:cNvPr>
                <p:cNvSpPr/>
                <p:nvPr/>
              </p:nvSpPr>
              <p:spPr>
                <a:xfrm>
                  <a:off x="3296354"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矢印: 五方向 82">
                  <a:extLst>
                    <a:ext uri="{FF2B5EF4-FFF2-40B4-BE49-F238E27FC236}">
                      <a16:creationId xmlns:a16="http://schemas.microsoft.com/office/drawing/2014/main" id="{103B84CA-9FFC-49DD-989A-F3E31E518281}"/>
                    </a:ext>
                  </a:extLst>
                </p:cNvPr>
                <p:cNvSpPr/>
                <p:nvPr/>
              </p:nvSpPr>
              <p:spPr>
                <a:xfrm>
                  <a:off x="3759198" y="2118550"/>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矢印: 五方向 83">
                  <a:extLst>
                    <a:ext uri="{FF2B5EF4-FFF2-40B4-BE49-F238E27FC236}">
                      <a16:creationId xmlns:a16="http://schemas.microsoft.com/office/drawing/2014/main" id="{7236D27C-8D76-442E-86E8-D79579A819B2}"/>
                    </a:ext>
                  </a:extLst>
                </p:cNvPr>
                <p:cNvSpPr/>
                <p:nvPr/>
              </p:nvSpPr>
              <p:spPr>
                <a:xfrm>
                  <a:off x="4222042"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矢印: 五方向 84">
                  <a:extLst>
                    <a:ext uri="{FF2B5EF4-FFF2-40B4-BE49-F238E27FC236}">
                      <a16:creationId xmlns:a16="http://schemas.microsoft.com/office/drawing/2014/main" id="{DAA33ACD-D890-4C46-AB0E-0F8A98BDD6A8}"/>
                    </a:ext>
                  </a:extLst>
                </p:cNvPr>
                <p:cNvSpPr/>
                <p:nvPr/>
              </p:nvSpPr>
              <p:spPr>
                <a:xfrm>
                  <a:off x="4684886"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矢印: 五方向 85">
                  <a:extLst>
                    <a:ext uri="{FF2B5EF4-FFF2-40B4-BE49-F238E27FC236}">
                      <a16:creationId xmlns:a16="http://schemas.microsoft.com/office/drawing/2014/main" id="{72B2E439-1248-46CF-9876-3E629CF742A7}"/>
                    </a:ext>
                  </a:extLst>
                </p:cNvPr>
                <p:cNvSpPr/>
                <p:nvPr/>
              </p:nvSpPr>
              <p:spPr>
                <a:xfrm>
                  <a:off x="5147730" y="2118550"/>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矢印: 五方向 86">
                  <a:extLst>
                    <a:ext uri="{FF2B5EF4-FFF2-40B4-BE49-F238E27FC236}">
                      <a16:creationId xmlns:a16="http://schemas.microsoft.com/office/drawing/2014/main" id="{760CBF64-E37F-40AD-94CA-8B497CF745C2}"/>
                    </a:ext>
                  </a:extLst>
                </p:cNvPr>
                <p:cNvSpPr/>
                <p:nvPr/>
              </p:nvSpPr>
              <p:spPr>
                <a:xfrm>
                  <a:off x="5610574"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矢印: 五方向 87">
                  <a:extLst>
                    <a:ext uri="{FF2B5EF4-FFF2-40B4-BE49-F238E27FC236}">
                      <a16:creationId xmlns:a16="http://schemas.microsoft.com/office/drawing/2014/main" id="{6CCF1F53-2DEB-4B20-AD2A-0A69750BCFE6}"/>
                    </a:ext>
                  </a:extLst>
                </p:cNvPr>
                <p:cNvSpPr/>
                <p:nvPr/>
              </p:nvSpPr>
              <p:spPr>
                <a:xfrm>
                  <a:off x="6073418"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矢印: 五方向 88">
                  <a:extLst>
                    <a:ext uri="{FF2B5EF4-FFF2-40B4-BE49-F238E27FC236}">
                      <a16:creationId xmlns:a16="http://schemas.microsoft.com/office/drawing/2014/main" id="{2F6FC263-995E-4EBE-A877-76E0C3A18804}"/>
                    </a:ext>
                  </a:extLst>
                </p:cNvPr>
                <p:cNvSpPr/>
                <p:nvPr/>
              </p:nvSpPr>
              <p:spPr>
                <a:xfrm>
                  <a:off x="6536262" y="2118550"/>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0" name="矢印: 五方向 89">
                <a:extLst>
                  <a:ext uri="{FF2B5EF4-FFF2-40B4-BE49-F238E27FC236}">
                    <a16:creationId xmlns:a16="http://schemas.microsoft.com/office/drawing/2014/main" id="{49F278BE-4A70-47F6-87EB-9EAB23CCFF17}"/>
                  </a:ext>
                </a:extLst>
              </p:cNvPr>
              <p:cNvSpPr/>
              <p:nvPr/>
            </p:nvSpPr>
            <p:spPr>
              <a:xfrm>
                <a:off x="1843888" y="3746121"/>
                <a:ext cx="160946" cy="383824"/>
              </a:xfrm>
              <a:prstGeom prst="homePlate">
                <a:avLst>
                  <a:gd name="adj" fmla="val 8250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矢印: 五方向 90">
                <a:extLst>
                  <a:ext uri="{FF2B5EF4-FFF2-40B4-BE49-F238E27FC236}">
                    <a16:creationId xmlns:a16="http://schemas.microsoft.com/office/drawing/2014/main" id="{ED33A436-AC50-415A-B219-92762DAC74A2}"/>
                  </a:ext>
                </a:extLst>
              </p:cNvPr>
              <p:cNvSpPr/>
              <p:nvPr/>
            </p:nvSpPr>
            <p:spPr>
              <a:xfrm>
                <a:off x="8484351" y="3762971"/>
                <a:ext cx="150298" cy="383824"/>
              </a:xfrm>
              <a:prstGeom prst="homePlate">
                <a:avLst>
                  <a:gd name="adj" fmla="val 0"/>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矢印: 五方向 91">
                <a:extLst>
                  <a:ext uri="{FF2B5EF4-FFF2-40B4-BE49-F238E27FC236}">
                    <a16:creationId xmlns:a16="http://schemas.microsoft.com/office/drawing/2014/main" id="{3C393E26-0A4A-48BF-A626-82E5C19219F4}"/>
                  </a:ext>
                </a:extLst>
              </p:cNvPr>
              <p:cNvSpPr/>
              <p:nvPr/>
            </p:nvSpPr>
            <p:spPr>
              <a:xfrm>
                <a:off x="8020455" y="3762971"/>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矢印: 五方向 92">
                <a:extLst>
                  <a:ext uri="{FF2B5EF4-FFF2-40B4-BE49-F238E27FC236}">
                    <a16:creationId xmlns:a16="http://schemas.microsoft.com/office/drawing/2014/main" id="{76D3A8FE-459C-4932-A6AF-62C4E3ED07D7}"/>
                  </a:ext>
                </a:extLst>
              </p:cNvPr>
              <p:cNvSpPr/>
              <p:nvPr/>
            </p:nvSpPr>
            <p:spPr>
              <a:xfrm>
                <a:off x="7557611" y="3762971"/>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5" name="矢印: 五方向 94">
              <a:extLst>
                <a:ext uri="{FF2B5EF4-FFF2-40B4-BE49-F238E27FC236}">
                  <a16:creationId xmlns:a16="http://schemas.microsoft.com/office/drawing/2014/main" id="{7E588453-9BE2-4D31-80D1-7EB3DF9A1521}"/>
                </a:ext>
              </a:extLst>
            </p:cNvPr>
            <p:cNvSpPr/>
            <p:nvPr/>
          </p:nvSpPr>
          <p:spPr>
            <a:xfrm>
              <a:off x="3521131" y="5044545"/>
              <a:ext cx="197556"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矢印: 五方向 95">
              <a:extLst>
                <a:ext uri="{FF2B5EF4-FFF2-40B4-BE49-F238E27FC236}">
                  <a16:creationId xmlns:a16="http://schemas.microsoft.com/office/drawing/2014/main" id="{CBC9500B-E917-4B2A-AFDE-850FD4549639}"/>
                </a:ext>
              </a:extLst>
            </p:cNvPr>
            <p:cNvSpPr/>
            <p:nvPr/>
          </p:nvSpPr>
          <p:spPr>
            <a:xfrm>
              <a:off x="5254461" y="5054265"/>
              <a:ext cx="197556" cy="383824"/>
            </a:xfrm>
            <a:prstGeom prst="homePlat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7" name="テキスト ボックス 96">
              <a:extLst>
                <a:ext uri="{FF2B5EF4-FFF2-40B4-BE49-F238E27FC236}">
                  <a16:creationId xmlns:a16="http://schemas.microsoft.com/office/drawing/2014/main" id="{1A80FB24-9A43-484B-AD65-750204AEAD03}"/>
                </a:ext>
              </a:extLst>
            </p:cNvPr>
            <p:cNvSpPr txBox="1"/>
            <p:nvPr/>
          </p:nvSpPr>
          <p:spPr>
            <a:xfrm>
              <a:off x="2099942" y="5067180"/>
              <a:ext cx="1477209" cy="338554"/>
            </a:xfrm>
            <a:prstGeom prst="rect">
              <a:avLst/>
            </a:prstGeom>
            <a:noFill/>
          </p:spPr>
          <p:txBody>
            <a:bodyPr wrap="square" rtlCol="0">
              <a:spAutoFit/>
            </a:bodyPr>
            <a:lstStyle/>
            <a:p>
              <a:r>
                <a:rPr kumimoji="1" lang="ja-JP" altLang="en-US" sz="1600" b="1" dirty="0"/>
                <a:t>テキスト議論</a:t>
              </a:r>
              <a:endParaRPr kumimoji="1" lang="en-US" altLang="ja-JP" sz="1600" b="1" dirty="0"/>
            </a:p>
          </p:txBody>
        </p:sp>
        <p:sp>
          <p:nvSpPr>
            <p:cNvPr id="98" name="テキスト ボックス 97">
              <a:extLst>
                <a:ext uri="{FF2B5EF4-FFF2-40B4-BE49-F238E27FC236}">
                  <a16:creationId xmlns:a16="http://schemas.microsoft.com/office/drawing/2014/main" id="{C4CF10A2-FA74-4986-8009-88F3C40A16D3}"/>
                </a:ext>
              </a:extLst>
            </p:cNvPr>
            <p:cNvSpPr txBox="1"/>
            <p:nvPr/>
          </p:nvSpPr>
          <p:spPr>
            <a:xfrm>
              <a:off x="3979085" y="5067180"/>
              <a:ext cx="1275376" cy="338554"/>
            </a:xfrm>
            <a:prstGeom prst="rect">
              <a:avLst/>
            </a:prstGeom>
            <a:noFill/>
          </p:spPr>
          <p:txBody>
            <a:bodyPr wrap="square" rtlCol="0">
              <a:spAutoFit/>
            </a:bodyPr>
            <a:lstStyle/>
            <a:p>
              <a:r>
                <a:rPr kumimoji="1" lang="ja-JP" altLang="en-US" sz="1600" b="1" dirty="0"/>
                <a:t>ビデオ議論</a:t>
              </a:r>
              <a:endParaRPr kumimoji="1" lang="en-US" altLang="ja-JP" sz="1600" b="1" dirty="0"/>
            </a:p>
          </p:txBody>
        </p:sp>
        <p:sp>
          <p:nvSpPr>
            <p:cNvPr id="100" name="テキスト ボックス 99">
              <a:extLst>
                <a:ext uri="{FF2B5EF4-FFF2-40B4-BE49-F238E27FC236}">
                  <a16:creationId xmlns:a16="http://schemas.microsoft.com/office/drawing/2014/main" id="{037008F3-45C9-4BE4-8E56-F62083CB6A6E}"/>
                </a:ext>
              </a:extLst>
            </p:cNvPr>
            <p:cNvSpPr txBox="1"/>
            <p:nvPr/>
          </p:nvSpPr>
          <p:spPr>
            <a:xfrm>
              <a:off x="6996536" y="5041132"/>
              <a:ext cx="1386397" cy="646331"/>
            </a:xfrm>
            <a:prstGeom prst="rect">
              <a:avLst/>
            </a:prstGeom>
            <a:noFill/>
          </p:spPr>
          <p:txBody>
            <a:bodyPr wrap="square" rtlCol="0">
              <a:spAutoFit/>
            </a:bodyPr>
            <a:lstStyle/>
            <a:p>
              <a:r>
                <a:rPr kumimoji="1" lang="ja-JP" altLang="en-US" b="1" dirty="0"/>
                <a:t>議論終了後</a:t>
              </a:r>
              <a:endParaRPr kumimoji="1" lang="en-US" altLang="ja-JP" b="1" dirty="0"/>
            </a:p>
            <a:p>
              <a:r>
                <a:rPr kumimoji="1" lang="ja-JP" altLang="en-US" b="1" dirty="0"/>
                <a:t>清算を行う</a:t>
              </a:r>
            </a:p>
          </p:txBody>
        </p:sp>
      </p:grpSp>
      <p:cxnSp>
        <p:nvCxnSpPr>
          <p:cNvPr id="76" name="直線矢印コネクタ 75">
            <a:extLst>
              <a:ext uri="{FF2B5EF4-FFF2-40B4-BE49-F238E27FC236}">
                <a16:creationId xmlns:a16="http://schemas.microsoft.com/office/drawing/2014/main" id="{47B83490-D8F6-42CB-8E56-8166DE4107F9}"/>
              </a:ext>
            </a:extLst>
          </p:cNvPr>
          <p:cNvCxnSpPr>
            <a:cxnSpLocks/>
            <a:stCxn id="100" idx="1"/>
            <a:endCxn id="74" idx="3"/>
          </p:cNvCxnSpPr>
          <p:nvPr/>
        </p:nvCxnSpPr>
        <p:spPr>
          <a:xfrm flipH="1" flipV="1">
            <a:off x="6070296" y="3402748"/>
            <a:ext cx="619689" cy="7947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155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42503DF-A493-4687-84B3-86EFFFA671DD}"/>
              </a:ext>
            </a:extLst>
          </p:cNvPr>
          <p:cNvPicPr>
            <a:picLocks noChangeAspect="1"/>
          </p:cNvPicPr>
          <p:nvPr/>
        </p:nvPicPr>
        <p:blipFill rotWithShape="1">
          <a:blip r:embed="rId2"/>
          <a:srcRect t="6357"/>
          <a:stretch/>
        </p:blipFill>
        <p:spPr>
          <a:xfrm>
            <a:off x="403053" y="1252234"/>
            <a:ext cx="8337893" cy="4353532"/>
          </a:xfrm>
          <a:prstGeom prst="rect">
            <a:avLst/>
          </a:prstGeom>
        </p:spPr>
      </p:pic>
    </p:spTree>
    <p:extLst>
      <p:ext uri="{BB962C8B-B14F-4D97-AF65-F5344CB8AC3E}">
        <p14:creationId xmlns:p14="http://schemas.microsoft.com/office/powerpoint/2010/main" val="1021700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D5903F8-2403-4D64-B208-86E8A6838B5F}"/>
              </a:ext>
            </a:extLst>
          </p:cNvPr>
          <p:cNvPicPr>
            <a:picLocks noChangeAspect="1"/>
          </p:cNvPicPr>
          <p:nvPr/>
        </p:nvPicPr>
        <p:blipFill>
          <a:blip r:embed="rId2"/>
          <a:stretch>
            <a:fillRect/>
          </a:stretch>
        </p:blipFill>
        <p:spPr>
          <a:xfrm>
            <a:off x="175491" y="1256789"/>
            <a:ext cx="4202724" cy="1731184"/>
          </a:xfrm>
          <a:prstGeom prst="rect">
            <a:avLst/>
          </a:prstGeom>
        </p:spPr>
      </p:pic>
      <p:pic>
        <p:nvPicPr>
          <p:cNvPr id="8" name="図 7">
            <a:extLst>
              <a:ext uri="{FF2B5EF4-FFF2-40B4-BE49-F238E27FC236}">
                <a16:creationId xmlns:a16="http://schemas.microsoft.com/office/drawing/2014/main" id="{9AE51428-A16B-4B52-A36B-7881B25AE216}"/>
              </a:ext>
            </a:extLst>
          </p:cNvPr>
          <p:cNvPicPr>
            <a:picLocks noChangeAspect="1"/>
          </p:cNvPicPr>
          <p:nvPr/>
        </p:nvPicPr>
        <p:blipFill rotWithShape="1">
          <a:blip r:embed="rId3"/>
          <a:srcRect t="218" r="28979"/>
          <a:stretch/>
        </p:blipFill>
        <p:spPr>
          <a:xfrm>
            <a:off x="4109779" y="1256789"/>
            <a:ext cx="4858730" cy="30823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8284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52FD8EEA-56EE-48D7-BCE6-DA6046E92173}"/>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ビデオ議論の始め方</a:t>
            </a:r>
          </a:p>
        </p:txBody>
      </p:sp>
      <p:grpSp>
        <p:nvGrpSpPr>
          <p:cNvPr id="18" name="グループ化 17">
            <a:extLst>
              <a:ext uri="{FF2B5EF4-FFF2-40B4-BE49-F238E27FC236}">
                <a16:creationId xmlns:a16="http://schemas.microsoft.com/office/drawing/2014/main" id="{620E1B97-A8EC-4BD3-962D-3402DFBF3E8B}"/>
              </a:ext>
            </a:extLst>
          </p:cNvPr>
          <p:cNvGrpSpPr/>
          <p:nvPr/>
        </p:nvGrpSpPr>
        <p:grpSpPr>
          <a:xfrm>
            <a:off x="18824" y="1691386"/>
            <a:ext cx="4398544" cy="3462060"/>
            <a:chOff x="92160" y="1510670"/>
            <a:chExt cx="4398544" cy="3462060"/>
          </a:xfrm>
        </p:grpSpPr>
        <p:sp>
          <p:nvSpPr>
            <p:cNvPr id="5" name="テキスト ボックス 4">
              <a:extLst>
                <a:ext uri="{FF2B5EF4-FFF2-40B4-BE49-F238E27FC236}">
                  <a16:creationId xmlns:a16="http://schemas.microsoft.com/office/drawing/2014/main" id="{C98BC5B2-F08A-41B6-A427-3F675F7D4B76}"/>
                </a:ext>
              </a:extLst>
            </p:cNvPr>
            <p:cNvSpPr txBox="1"/>
            <p:nvPr/>
          </p:nvSpPr>
          <p:spPr>
            <a:xfrm>
              <a:off x="92160" y="1510670"/>
              <a:ext cx="369618" cy="307777"/>
            </a:xfrm>
            <a:prstGeom prst="rect">
              <a:avLst/>
            </a:prstGeom>
            <a:noFill/>
          </p:spPr>
          <p:txBody>
            <a:bodyPr wrap="square" rtlCol="0">
              <a:spAutoFit/>
            </a:bodyPr>
            <a:lstStyle/>
            <a:p>
              <a:r>
                <a:rPr lang="ja-JP" altLang="en-US" sz="1400" b="1" dirty="0"/>
                <a:t>①</a:t>
              </a:r>
              <a:endParaRPr lang="en-US" altLang="ja-JP" sz="1400" b="1" dirty="0"/>
            </a:p>
          </p:txBody>
        </p:sp>
        <p:grpSp>
          <p:nvGrpSpPr>
            <p:cNvPr id="2" name="グループ化 1">
              <a:extLst>
                <a:ext uri="{FF2B5EF4-FFF2-40B4-BE49-F238E27FC236}">
                  <a16:creationId xmlns:a16="http://schemas.microsoft.com/office/drawing/2014/main" id="{756E7E47-9184-4D20-B99E-1757584B1943}"/>
                </a:ext>
              </a:extLst>
            </p:cNvPr>
            <p:cNvGrpSpPr>
              <a:grpSpLocks noChangeAspect="1"/>
            </p:cNvGrpSpPr>
            <p:nvPr/>
          </p:nvGrpSpPr>
          <p:grpSpPr>
            <a:xfrm>
              <a:off x="428768" y="1629505"/>
              <a:ext cx="2784485" cy="1102168"/>
              <a:chOff x="-1486356" y="5290450"/>
              <a:chExt cx="3109558" cy="1191429"/>
            </a:xfrm>
          </p:grpSpPr>
          <p:pic>
            <p:nvPicPr>
              <p:cNvPr id="6" name="図 5">
                <a:extLst>
                  <a:ext uri="{FF2B5EF4-FFF2-40B4-BE49-F238E27FC236}">
                    <a16:creationId xmlns:a16="http://schemas.microsoft.com/office/drawing/2014/main" id="{2C8F2040-822A-4994-B807-DA38496F96EC}"/>
                  </a:ext>
                </a:extLst>
              </p:cNvPr>
              <p:cNvPicPr>
                <a:picLocks noChangeAspect="1"/>
              </p:cNvPicPr>
              <p:nvPr/>
            </p:nvPicPr>
            <p:blipFill rotWithShape="1">
              <a:blip r:embed="rId3"/>
              <a:srcRect t="28457" b="3029"/>
              <a:stretch/>
            </p:blipFill>
            <p:spPr>
              <a:xfrm>
                <a:off x="-1486356" y="5290450"/>
                <a:ext cx="3109558" cy="1191429"/>
              </a:xfrm>
              <a:prstGeom prst="rect">
                <a:avLst/>
              </a:prstGeom>
              <a:ln w="12700">
                <a:solidFill>
                  <a:schemeClr val="tx1"/>
                </a:solidFill>
              </a:ln>
            </p:spPr>
          </p:pic>
          <p:sp>
            <p:nvSpPr>
              <p:cNvPr id="13" name="楕円 12">
                <a:extLst>
                  <a:ext uri="{FF2B5EF4-FFF2-40B4-BE49-F238E27FC236}">
                    <a16:creationId xmlns:a16="http://schemas.microsoft.com/office/drawing/2014/main" id="{ABBC2E9E-CA62-48F9-B51B-DA7B0476E61C}"/>
                  </a:ext>
                </a:extLst>
              </p:cNvPr>
              <p:cNvSpPr/>
              <p:nvPr/>
            </p:nvSpPr>
            <p:spPr>
              <a:xfrm>
                <a:off x="-1464158" y="6286801"/>
                <a:ext cx="1169850" cy="195078"/>
              </a:xfrm>
              <a:prstGeom prst="ellipse">
                <a:avLst/>
              </a:prstGeom>
              <a:no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600"/>
              </a:p>
            </p:txBody>
          </p:sp>
        </p:grpSp>
        <p:pic>
          <p:nvPicPr>
            <p:cNvPr id="14" name="図 13">
              <a:extLst>
                <a:ext uri="{FF2B5EF4-FFF2-40B4-BE49-F238E27FC236}">
                  <a16:creationId xmlns:a16="http://schemas.microsoft.com/office/drawing/2014/main" id="{2C96DE1C-8BAB-435D-90E6-313FDA994A25}"/>
                </a:ext>
              </a:extLst>
            </p:cNvPr>
            <p:cNvPicPr>
              <a:picLocks noChangeAspect="1"/>
            </p:cNvPicPr>
            <p:nvPr/>
          </p:nvPicPr>
          <p:blipFill rotWithShape="1">
            <a:blip r:embed="rId4"/>
            <a:srcRect t="21142" r="24527" b="1"/>
            <a:stretch/>
          </p:blipFill>
          <p:spPr>
            <a:xfrm>
              <a:off x="360014" y="2893503"/>
              <a:ext cx="2921994" cy="1771450"/>
            </a:xfrm>
            <a:prstGeom prst="rect">
              <a:avLst/>
            </a:prstGeom>
            <a:solidFill>
              <a:srgbClr val="FFFFFF">
                <a:shade val="85000"/>
              </a:srgbClr>
            </a:solidFill>
            <a:ln w="127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図 14">
              <a:extLst>
                <a:ext uri="{FF2B5EF4-FFF2-40B4-BE49-F238E27FC236}">
                  <a16:creationId xmlns:a16="http://schemas.microsoft.com/office/drawing/2014/main" id="{6CB85E9C-8193-4216-A50A-275E1B22E684}"/>
                </a:ext>
              </a:extLst>
            </p:cNvPr>
            <p:cNvPicPr>
              <a:picLocks noChangeAspect="1"/>
            </p:cNvPicPr>
            <p:nvPr/>
          </p:nvPicPr>
          <p:blipFill>
            <a:blip r:embed="rId5"/>
            <a:stretch>
              <a:fillRect/>
            </a:stretch>
          </p:blipFill>
          <p:spPr>
            <a:xfrm>
              <a:off x="2168966" y="4281480"/>
              <a:ext cx="2160009" cy="431348"/>
            </a:xfrm>
            <a:prstGeom prst="rect">
              <a:avLst/>
            </a:prstGeom>
          </p:spPr>
        </p:pic>
        <p:sp>
          <p:nvSpPr>
            <p:cNvPr id="10" name="矢印: 右 9">
              <a:extLst>
                <a:ext uri="{FF2B5EF4-FFF2-40B4-BE49-F238E27FC236}">
                  <a16:creationId xmlns:a16="http://schemas.microsoft.com/office/drawing/2014/main" id="{CF461286-83EA-4525-87D4-1F8B280F1F33}"/>
                </a:ext>
              </a:extLst>
            </p:cNvPr>
            <p:cNvSpPr/>
            <p:nvPr/>
          </p:nvSpPr>
          <p:spPr>
            <a:xfrm rot="5400000">
              <a:off x="1594471" y="2521248"/>
              <a:ext cx="651502" cy="6151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600"/>
            </a:p>
          </p:txBody>
        </p:sp>
        <p:sp>
          <p:nvSpPr>
            <p:cNvPr id="7" name="テキスト ボックス 6">
              <a:extLst>
                <a:ext uri="{FF2B5EF4-FFF2-40B4-BE49-F238E27FC236}">
                  <a16:creationId xmlns:a16="http://schemas.microsoft.com/office/drawing/2014/main" id="{0BF011CD-072F-48BF-BA1D-0FF08E453285}"/>
                </a:ext>
              </a:extLst>
            </p:cNvPr>
            <p:cNvSpPr txBox="1"/>
            <p:nvPr/>
          </p:nvSpPr>
          <p:spPr>
            <a:xfrm>
              <a:off x="2227795" y="4664953"/>
              <a:ext cx="2262909" cy="307777"/>
            </a:xfrm>
            <a:prstGeom prst="rect">
              <a:avLst/>
            </a:prstGeom>
            <a:noFill/>
          </p:spPr>
          <p:txBody>
            <a:bodyPr wrap="square" rtlCol="0">
              <a:spAutoFit/>
            </a:bodyPr>
            <a:lstStyle/>
            <a:p>
              <a:r>
                <a:rPr kumimoji="1" lang="ja-JP" altLang="en-US" sz="1400" b="1" dirty="0"/>
                <a:t>議論設定後、通知が届く</a:t>
              </a:r>
            </a:p>
          </p:txBody>
        </p:sp>
      </p:grpSp>
      <p:grpSp>
        <p:nvGrpSpPr>
          <p:cNvPr id="17" name="グループ化 16">
            <a:extLst>
              <a:ext uri="{FF2B5EF4-FFF2-40B4-BE49-F238E27FC236}">
                <a16:creationId xmlns:a16="http://schemas.microsoft.com/office/drawing/2014/main" id="{9C378F80-5F2B-4C48-BC36-DFB824FE96E5}"/>
              </a:ext>
            </a:extLst>
          </p:cNvPr>
          <p:cNvGrpSpPr/>
          <p:nvPr/>
        </p:nvGrpSpPr>
        <p:grpSpPr>
          <a:xfrm>
            <a:off x="4316804" y="1636848"/>
            <a:ext cx="4540518" cy="3396880"/>
            <a:chOff x="4328975" y="1629505"/>
            <a:chExt cx="4540518" cy="3396880"/>
          </a:xfrm>
        </p:grpSpPr>
        <p:sp>
          <p:nvSpPr>
            <p:cNvPr id="12" name="テキスト ボックス 11">
              <a:extLst>
                <a:ext uri="{FF2B5EF4-FFF2-40B4-BE49-F238E27FC236}">
                  <a16:creationId xmlns:a16="http://schemas.microsoft.com/office/drawing/2014/main" id="{3B6D702E-FFEB-4F35-B53B-A258FAD29B71}"/>
                </a:ext>
              </a:extLst>
            </p:cNvPr>
            <p:cNvSpPr txBox="1"/>
            <p:nvPr/>
          </p:nvSpPr>
          <p:spPr>
            <a:xfrm>
              <a:off x="4328975" y="1629505"/>
              <a:ext cx="486050" cy="307777"/>
            </a:xfrm>
            <a:prstGeom prst="rect">
              <a:avLst/>
            </a:prstGeom>
            <a:noFill/>
            <a:ln>
              <a:noFill/>
            </a:ln>
          </p:spPr>
          <p:txBody>
            <a:bodyPr wrap="square" rtlCol="0">
              <a:spAutoFit/>
            </a:bodyPr>
            <a:lstStyle/>
            <a:p>
              <a:r>
                <a:rPr lang="ja-JP" altLang="en-US" sz="1400" b="1" dirty="0"/>
                <a:t>②</a:t>
              </a:r>
              <a:endParaRPr lang="en-US" altLang="ja-JP" sz="1400" b="1" dirty="0"/>
            </a:p>
          </p:txBody>
        </p:sp>
        <p:pic>
          <p:nvPicPr>
            <p:cNvPr id="9" name="図 8">
              <a:extLst>
                <a:ext uri="{FF2B5EF4-FFF2-40B4-BE49-F238E27FC236}">
                  <a16:creationId xmlns:a16="http://schemas.microsoft.com/office/drawing/2014/main" id="{8F2FE281-1079-44A0-AC2E-CB3BF42F5D22}"/>
                </a:ext>
              </a:extLst>
            </p:cNvPr>
            <p:cNvPicPr>
              <a:picLocks noChangeAspect="1"/>
            </p:cNvPicPr>
            <p:nvPr/>
          </p:nvPicPr>
          <p:blipFill rotWithShape="1">
            <a:blip r:embed="rId6"/>
            <a:srcRect t="1353"/>
            <a:stretch/>
          </p:blipFill>
          <p:spPr>
            <a:xfrm>
              <a:off x="4726633" y="1818447"/>
              <a:ext cx="4142860" cy="3207938"/>
            </a:xfrm>
            <a:prstGeom prst="rect">
              <a:avLst/>
            </a:prstGeom>
            <a:ln>
              <a:solidFill>
                <a:schemeClr val="tx1"/>
              </a:solidFill>
            </a:ln>
          </p:spPr>
        </p:pic>
        <p:sp>
          <p:nvSpPr>
            <p:cNvPr id="16" name="テキスト ボックス 15">
              <a:extLst>
                <a:ext uri="{FF2B5EF4-FFF2-40B4-BE49-F238E27FC236}">
                  <a16:creationId xmlns:a16="http://schemas.microsoft.com/office/drawing/2014/main" id="{6105C846-6DA7-4E0C-831D-5177D8D8E651}"/>
                </a:ext>
              </a:extLst>
            </p:cNvPr>
            <p:cNvSpPr txBox="1"/>
            <p:nvPr/>
          </p:nvSpPr>
          <p:spPr>
            <a:xfrm>
              <a:off x="5952718" y="3699095"/>
              <a:ext cx="910181" cy="307777"/>
            </a:xfrm>
            <a:prstGeom prst="rect">
              <a:avLst/>
            </a:prstGeom>
            <a:noFill/>
            <a:ln>
              <a:noFill/>
            </a:ln>
          </p:spPr>
          <p:txBody>
            <a:bodyPr wrap="square" rtlCol="0">
              <a:spAutoFit/>
            </a:bodyPr>
            <a:lstStyle/>
            <a:p>
              <a:r>
                <a:rPr kumimoji="1" lang="ja-JP" altLang="en-US" sz="1400" b="1" dirty="0"/>
                <a:t>オッズ</a:t>
              </a:r>
            </a:p>
          </p:txBody>
        </p:sp>
      </p:grpSp>
      <p:pic>
        <p:nvPicPr>
          <p:cNvPr id="19" name="図 18">
            <a:extLst>
              <a:ext uri="{FF2B5EF4-FFF2-40B4-BE49-F238E27FC236}">
                <a16:creationId xmlns:a16="http://schemas.microsoft.com/office/drawing/2014/main" id="{A1DAFA24-2EEA-49AA-886A-E36536AD6530}"/>
              </a:ext>
            </a:extLst>
          </p:cNvPr>
          <p:cNvPicPr>
            <a:picLocks noChangeAspect="1"/>
          </p:cNvPicPr>
          <p:nvPr/>
        </p:nvPicPr>
        <p:blipFill rotWithShape="1">
          <a:blip r:embed="rId7"/>
          <a:srcRect l="835" t="6583" r="4138" b="86518"/>
          <a:stretch/>
        </p:blipFill>
        <p:spPr>
          <a:xfrm>
            <a:off x="4762370" y="2087828"/>
            <a:ext cx="4069548" cy="234061"/>
          </a:xfrm>
          <a:prstGeom prst="rect">
            <a:avLst/>
          </a:prstGeom>
        </p:spPr>
      </p:pic>
      <p:sp>
        <p:nvSpPr>
          <p:cNvPr id="3" name="正方形/長方形 2">
            <a:extLst>
              <a:ext uri="{FF2B5EF4-FFF2-40B4-BE49-F238E27FC236}">
                <a16:creationId xmlns:a16="http://schemas.microsoft.com/office/drawing/2014/main" id="{2E2A09DD-5502-4BD4-B6DB-041DE15340DE}"/>
              </a:ext>
            </a:extLst>
          </p:cNvPr>
          <p:cNvSpPr/>
          <p:nvPr/>
        </p:nvSpPr>
        <p:spPr>
          <a:xfrm>
            <a:off x="4830763" y="3270250"/>
            <a:ext cx="346074" cy="65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F97EDBE-C1E9-411D-9B75-46B7B33FC00C}"/>
              </a:ext>
            </a:extLst>
          </p:cNvPr>
          <p:cNvSpPr/>
          <p:nvPr/>
        </p:nvSpPr>
        <p:spPr>
          <a:xfrm>
            <a:off x="4830763" y="3363962"/>
            <a:ext cx="346074" cy="65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3D12E4A9-D918-41F9-882D-7B974ACF507E}"/>
              </a:ext>
            </a:extLst>
          </p:cNvPr>
          <p:cNvSpPr/>
          <p:nvPr/>
        </p:nvSpPr>
        <p:spPr>
          <a:xfrm>
            <a:off x="4830763" y="3462536"/>
            <a:ext cx="346074" cy="65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EAB3B4F2-93BF-478C-8FDA-99D3A2E6D5BB}"/>
              </a:ext>
            </a:extLst>
          </p:cNvPr>
          <p:cNvSpPr/>
          <p:nvPr/>
        </p:nvSpPr>
        <p:spPr>
          <a:xfrm>
            <a:off x="4830763" y="3565971"/>
            <a:ext cx="346074" cy="65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57053919-1D03-4B16-9C43-87F2CAB92855}"/>
              </a:ext>
            </a:extLst>
          </p:cNvPr>
          <p:cNvSpPr/>
          <p:nvPr/>
        </p:nvSpPr>
        <p:spPr>
          <a:xfrm>
            <a:off x="4830763" y="3674267"/>
            <a:ext cx="346074" cy="65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C43BBF15-EB60-49AD-B335-2CA80F242B51}"/>
              </a:ext>
            </a:extLst>
          </p:cNvPr>
          <p:cNvSpPr/>
          <p:nvPr/>
        </p:nvSpPr>
        <p:spPr>
          <a:xfrm>
            <a:off x="4830763" y="3782563"/>
            <a:ext cx="346074" cy="65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639D00A-0B5E-437B-8F82-FD7EA02E4581}"/>
              </a:ext>
            </a:extLst>
          </p:cNvPr>
          <p:cNvSpPr/>
          <p:nvPr/>
        </p:nvSpPr>
        <p:spPr>
          <a:xfrm>
            <a:off x="4830763" y="3890859"/>
            <a:ext cx="346074" cy="65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AAF15FB7-3148-4E21-8399-A0A776B0FE39}"/>
              </a:ext>
            </a:extLst>
          </p:cNvPr>
          <p:cNvSpPr/>
          <p:nvPr/>
        </p:nvSpPr>
        <p:spPr>
          <a:xfrm>
            <a:off x="4830763" y="3981696"/>
            <a:ext cx="346074" cy="65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7112E69A-F89E-42A3-B713-272F5990AAA1}"/>
              </a:ext>
            </a:extLst>
          </p:cNvPr>
          <p:cNvSpPr/>
          <p:nvPr/>
        </p:nvSpPr>
        <p:spPr>
          <a:xfrm>
            <a:off x="4830763" y="4091987"/>
            <a:ext cx="346074" cy="65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17FE67EE-81F1-4C6E-8CC5-59561CF57C77}"/>
              </a:ext>
            </a:extLst>
          </p:cNvPr>
          <p:cNvSpPr/>
          <p:nvPr/>
        </p:nvSpPr>
        <p:spPr>
          <a:xfrm>
            <a:off x="4830763" y="4188395"/>
            <a:ext cx="346074" cy="65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0378422"/>
      </p:ext>
    </p:extLst>
  </p:cSld>
  <p:clrMapOvr>
    <a:masterClrMapping/>
  </p:clrMapOvr>
  <mc:AlternateContent xmlns:mc="http://schemas.openxmlformats.org/markup-compatibility/2006" xmlns:p14="http://schemas.microsoft.com/office/powerpoint/2010/main">
    <mc:Choice Requires="p14">
      <p:transition spd="slow" p14:dur="2000" advTm="62076"/>
    </mc:Choice>
    <mc:Fallback xmlns="">
      <p:transition spd="slow" advTm="62076"/>
    </mc:Fallback>
  </mc:AlternateContent>
  <p:extLst>
    <p:ext uri="{3A86A75C-4F4B-4683-9AE1-C65F6400EC91}">
      <p14:laserTraceLst xmlns:p14="http://schemas.microsoft.com/office/powerpoint/2010/main">
        <p14:tracePtLst>
          <p14:tracePt t="9907" x="1987550" y="1997075"/>
          <p14:tracePt t="16782" x="1997075" y="1997075"/>
          <p14:tracePt t="18014" x="1997075" y="2014538"/>
          <p14:tracePt t="18023" x="1997075" y="2022475"/>
          <p14:tracePt t="18030" x="1987550" y="2047875"/>
          <p14:tracePt t="18038" x="1987550" y="2073275"/>
          <p14:tracePt t="18047" x="1979613" y="2082800"/>
          <p14:tracePt t="18055" x="1979613" y="2090738"/>
          <p14:tracePt t="18062" x="1979613" y="2108200"/>
          <p14:tracePt t="18079" x="1979613" y="2124075"/>
          <p14:tracePt t="18088" x="1979613" y="2133600"/>
          <p14:tracePt t="18096" x="1979613" y="2141538"/>
          <p14:tracePt t="18103" x="1979613" y="2166938"/>
          <p14:tracePt t="18113" x="1987550" y="2192338"/>
          <p14:tracePt t="18120" x="1997075" y="2209800"/>
          <p14:tracePt t="18130" x="2005013" y="2235200"/>
          <p14:tracePt t="18135" x="2005013" y="2260600"/>
          <p14:tracePt t="18146" x="2012950" y="2286000"/>
          <p14:tracePt t="18152" x="2022475" y="2303463"/>
          <p14:tracePt t="18163" x="2030413" y="2344738"/>
          <p14:tracePt t="18167" x="2030413" y="2397125"/>
          <p14:tracePt t="18176" x="2030413" y="2413000"/>
          <p14:tracePt t="18183" x="2030413" y="2447925"/>
          <p14:tracePt t="18192" x="2030413" y="2498725"/>
          <p14:tracePt t="18200" x="2030413" y="2532063"/>
          <p14:tracePt t="18208" x="2030413" y="2566988"/>
          <p14:tracePt t="18216" x="2030413" y="2600325"/>
          <p14:tracePt t="18223" x="2030413" y="2617788"/>
          <p14:tracePt t="18231" x="2030413" y="2643188"/>
          <p14:tracePt t="18239" x="2030413" y="2651125"/>
          <p14:tracePt t="18247" x="2030413" y="2660650"/>
          <p14:tracePt t="18256" x="2030413" y="2668588"/>
          <p14:tracePt t="18272" x="2030413" y="2676525"/>
          <p14:tracePt t="18288" x="2030413" y="2693988"/>
          <p14:tracePt t="18295" x="2030413" y="2701925"/>
          <p14:tracePt t="18303" x="2030413" y="2727325"/>
          <p14:tracePt t="18312" x="2030413" y="2752725"/>
          <p14:tracePt t="18320" x="2047875" y="2770188"/>
          <p14:tracePt t="18336" x="2047875" y="2787650"/>
          <p14:tracePt t="18346" x="2055813" y="2805113"/>
          <p14:tracePt t="18352" x="2065338" y="2805113"/>
          <p14:tracePt t="18360" x="2065338" y="2813050"/>
          <p14:tracePt t="18367" x="2073275" y="2820988"/>
          <p14:tracePt t="21208" x="2073275" y="2813050"/>
          <p14:tracePt t="21216" x="2065338" y="2795588"/>
          <p14:tracePt t="21225" x="2038350" y="2770188"/>
          <p14:tracePt t="21232" x="2012950" y="2744788"/>
          <p14:tracePt t="21241" x="2012950" y="2719388"/>
          <p14:tracePt t="21248" x="1997075" y="2711450"/>
          <p14:tracePt t="21256" x="1987550" y="2693988"/>
          <p14:tracePt t="21265" x="1979613" y="2686050"/>
          <p14:tracePt t="21272" x="1979613" y="2676525"/>
          <p14:tracePt t="21289" x="1971675" y="2676525"/>
          <p14:tracePt t="21296" x="1971675" y="2668588"/>
          <p14:tracePt t="21305" x="1962150" y="2660650"/>
          <p14:tracePt t="21313" x="1954213" y="2660650"/>
          <p14:tracePt t="21321" x="1954213" y="2643188"/>
          <p14:tracePt t="21329" x="1946275" y="2633663"/>
          <p14:tracePt t="21336" x="1936750" y="2633663"/>
          <p14:tracePt t="21345" x="1936750" y="2625725"/>
          <p14:tracePt t="21417" x="1936750" y="2617788"/>
          <p14:tracePt t="21425" x="1936750" y="2608263"/>
          <p14:tracePt t="21448" x="1928813" y="2608263"/>
          <p14:tracePt t="21464" x="1928813" y="2600325"/>
          <p14:tracePt t="21472" x="1911350" y="2600325"/>
          <p14:tracePt t="21504" x="1893888" y="2600325"/>
          <p14:tracePt t="21511" x="1885950" y="2600325"/>
          <p14:tracePt t="21520" x="1878013" y="2617788"/>
          <p14:tracePt t="21529" x="1852613" y="2633663"/>
          <p14:tracePt t="21537" x="1817688" y="2651125"/>
          <p14:tracePt t="21545" x="1766888" y="2660650"/>
          <p14:tracePt t="21553" x="1749425" y="2668588"/>
          <p14:tracePt t="21563" x="1724025" y="2676525"/>
          <p14:tracePt t="21568" x="1698625" y="2686050"/>
          <p14:tracePt t="21579" x="1665288" y="2686050"/>
          <p14:tracePt t="21585" x="1639888" y="2693988"/>
          <p14:tracePt t="21593" x="1614488" y="2693988"/>
          <p14:tracePt t="21600" x="1589088" y="2701925"/>
          <p14:tracePt t="21608" x="1579563" y="2701925"/>
          <p14:tracePt t="21616" x="1554163" y="2701925"/>
          <p14:tracePt t="21642" x="1538288" y="2719388"/>
          <p14:tracePt t="21649" x="1520825" y="2736850"/>
          <p14:tracePt t="21737" x="1512888" y="2744788"/>
          <p14:tracePt t="21744" x="1503363" y="2752725"/>
          <p14:tracePt t="21752" x="1495425" y="2752725"/>
          <p14:tracePt t="21763" x="1487488" y="2752725"/>
          <p14:tracePt t="21769" x="1477963" y="2752725"/>
          <p14:tracePt t="21779" x="1470025" y="2752725"/>
          <p14:tracePt t="21785" x="1444625" y="2752725"/>
          <p14:tracePt t="21793" x="1427163" y="2752725"/>
          <p14:tracePt t="21800" x="1419225" y="2752725"/>
          <p14:tracePt t="21809" x="1401763" y="2752725"/>
          <p14:tracePt t="21824" x="1393825" y="2744788"/>
          <p14:tracePt t="21832" x="1384300" y="2736850"/>
          <p14:tracePt t="21850" x="1376363" y="2727325"/>
          <p14:tracePt t="21857" x="1376363" y="2719388"/>
          <p14:tracePt t="21865" x="1368425" y="2719388"/>
          <p14:tracePt t="21872" x="1358900" y="2719388"/>
          <p14:tracePt t="21880" x="1350963" y="2711450"/>
          <p14:tracePt t="21897" x="1350963" y="2701925"/>
          <p14:tracePt t="21905" x="1350963" y="2693988"/>
          <p14:tracePt t="21921" x="1350963" y="2686050"/>
          <p14:tracePt t="21929" x="1350963" y="2676525"/>
          <p14:tracePt t="21937" x="1350963" y="2668588"/>
          <p14:tracePt t="21945" x="1343025" y="2660650"/>
          <p14:tracePt t="21952" x="1343025" y="2651125"/>
          <p14:tracePt t="22001" x="1333500" y="2651125"/>
          <p14:tracePt t="22073" x="1333500" y="2643188"/>
          <p14:tracePt t="22081" x="1333500" y="2625725"/>
          <p14:tracePt t="22210" x="1333500" y="2617788"/>
          <p14:tracePt t="22226" x="1325563" y="2608263"/>
          <p14:tracePt t="22242" x="1308100" y="2600325"/>
          <p14:tracePt t="22250" x="1300163" y="2582863"/>
          <p14:tracePt t="22265" x="1290638" y="2574925"/>
          <p14:tracePt t="22282" x="1290638" y="2566988"/>
          <p14:tracePt t="22289" x="1290638" y="2557463"/>
          <p14:tracePt t="22298" x="1290638" y="2549525"/>
          <p14:tracePt t="22306" x="1290638" y="2532063"/>
          <p14:tracePt t="22313" x="1290638" y="2516188"/>
          <p14:tracePt t="22321" x="1290638" y="2506663"/>
          <p14:tracePt t="22328" x="1290638" y="2498725"/>
          <p14:tracePt t="22338" x="1282700" y="2489200"/>
          <p14:tracePt t="22353" x="1282700" y="2481263"/>
          <p14:tracePt t="22393" x="1282700" y="2473325"/>
          <p14:tracePt t="22410" x="1274763" y="2463800"/>
          <p14:tracePt t="22474" x="1274763" y="2455863"/>
          <p14:tracePt t="22490" x="1265238" y="2447925"/>
          <p14:tracePt t="22497" x="1257300" y="2447925"/>
          <p14:tracePt t="22505" x="1249363" y="2447925"/>
          <p14:tracePt t="22512" x="1239838" y="2438400"/>
          <p14:tracePt t="22521" x="1231900" y="2438400"/>
          <p14:tracePt t="22538" x="1214438" y="2430463"/>
          <p14:tracePt t="22545" x="1198563" y="2430463"/>
          <p14:tracePt t="22562" x="1198563" y="2413000"/>
          <p14:tracePt t="22569" x="1181100" y="2405063"/>
          <p14:tracePt t="22579" x="1155700" y="2405063"/>
          <p14:tracePt t="22585" x="1130300" y="2405063"/>
          <p14:tracePt t="22595" x="1104900" y="2405063"/>
          <p14:tracePt t="22602" x="1054100" y="2387600"/>
          <p14:tracePt t="22612" x="1011238" y="2379663"/>
          <p14:tracePt t="22618" x="960438" y="2371725"/>
          <p14:tracePt t="22628" x="925513" y="2362200"/>
          <p14:tracePt t="22633" x="900113" y="2354263"/>
          <p14:tracePt t="22641" x="874713" y="2336800"/>
          <p14:tracePt t="22649" x="849313" y="2336800"/>
          <p14:tracePt t="22658" x="841375" y="2336800"/>
          <p14:tracePt t="22674" x="831850" y="2328863"/>
          <p14:tracePt t="22682" x="823913" y="2328863"/>
          <p14:tracePt t="22706" x="815975" y="2328863"/>
          <p14:tracePt t="22786" x="806450" y="2319338"/>
          <p14:tracePt t="22826" x="798513" y="2311400"/>
          <p14:tracePt t="22890" x="790575" y="2311400"/>
          <p14:tracePt t="22970" x="790575" y="2303463"/>
          <p14:tracePt t="23010" x="798513" y="2303463"/>
          <p14:tracePt t="23017" x="815975" y="2293938"/>
          <p14:tracePt t="23026" x="823913" y="2286000"/>
          <p14:tracePt t="23033" x="841375" y="2286000"/>
          <p14:tracePt t="23042" x="866775" y="2286000"/>
          <p14:tracePt t="23049" x="884238" y="2293938"/>
          <p14:tracePt t="23058" x="917575" y="2303463"/>
          <p14:tracePt t="23066" x="960438" y="2328863"/>
          <p14:tracePt t="23073" x="976313" y="2344738"/>
          <p14:tracePt t="23081" x="1003300" y="2362200"/>
          <p14:tracePt t="23090" x="1028700" y="2371725"/>
          <p14:tracePt t="23097" x="1054100" y="2387600"/>
          <p14:tracePt t="23106" x="1069975" y="2405063"/>
          <p14:tracePt t="23113" x="1069975" y="2413000"/>
          <p14:tracePt t="23121" x="1087438" y="2430463"/>
          <p14:tracePt t="23128" x="1104900" y="2447925"/>
          <p14:tracePt t="23138" x="1112838" y="2473325"/>
          <p14:tracePt t="23145" x="1130300" y="2498725"/>
          <p14:tracePt t="23153" x="1147763" y="2506663"/>
          <p14:tracePt t="23162" x="1155700" y="2532063"/>
          <p14:tracePt t="23170" x="1163638" y="2549525"/>
          <p14:tracePt t="23179" x="1173163" y="2566988"/>
          <p14:tracePt t="23187" x="1181100" y="2592388"/>
          <p14:tracePt t="23195" x="1198563" y="2617788"/>
          <p14:tracePt t="23204" x="1206500" y="2643188"/>
          <p14:tracePt t="23211" x="1214438" y="2668588"/>
          <p14:tracePt t="23218" x="1214438" y="2686050"/>
          <p14:tracePt t="23228" x="1223963" y="2711450"/>
          <p14:tracePt t="23233" x="1231900" y="2727325"/>
          <p14:tracePt t="23242" x="1231900" y="2762250"/>
          <p14:tracePt t="23249" x="1231900" y="2787650"/>
          <p14:tracePt t="23257" x="1239838" y="2830513"/>
          <p14:tracePt t="23265" x="1249363" y="2889250"/>
          <p14:tracePt t="23274" x="1257300" y="2940050"/>
          <p14:tracePt t="23281" x="1265238" y="2982913"/>
          <p14:tracePt t="23290" x="1265238" y="3016250"/>
          <p14:tracePt t="23297" x="1274763" y="3051175"/>
          <p14:tracePt t="23305" x="1282700" y="3094038"/>
          <p14:tracePt t="23313" x="1282700" y="3135313"/>
          <p14:tracePt t="23321" x="1290638" y="3160713"/>
          <p14:tracePt t="23330" x="1300163" y="3178175"/>
          <p14:tracePt t="23338" x="1308100" y="3195638"/>
          <p14:tracePt t="23346" x="1308100" y="3203575"/>
          <p14:tracePt t="23353" x="1317625" y="3228975"/>
          <p14:tracePt t="23362" x="1317625" y="3254375"/>
          <p14:tracePt t="23370" x="1317625" y="3263900"/>
          <p14:tracePt t="23378" x="1317625" y="3279775"/>
          <p14:tracePt t="23386" x="1317625" y="3289300"/>
          <p14:tracePt t="23395" x="1317625" y="3305175"/>
          <p14:tracePt t="23402" x="1317625" y="3330575"/>
          <p14:tracePt t="23412" x="1317625" y="3348038"/>
          <p14:tracePt t="23418" x="1317625" y="3365500"/>
          <p14:tracePt t="23428" x="1317625" y="3382963"/>
          <p14:tracePt t="23434" x="1317625" y="3390900"/>
          <p14:tracePt t="23442" x="1317625" y="3408363"/>
          <p14:tracePt t="23450" x="1317625" y="3424238"/>
          <p14:tracePt t="23457" x="1317625" y="3433763"/>
          <p14:tracePt t="23465" x="1300163" y="3449638"/>
          <p14:tracePt t="23474" x="1290638" y="3484563"/>
          <p14:tracePt t="23482" x="1282700" y="3509963"/>
          <p14:tracePt t="23490" x="1274763" y="3517900"/>
          <p14:tracePt t="23498" x="1265238" y="3535363"/>
          <p14:tracePt t="23505" x="1257300" y="3552825"/>
          <p14:tracePt t="23515" x="1257300" y="3560763"/>
          <p14:tracePt t="23521" x="1239838" y="3578225"/>
          <p14:tracePt t="23529" x="1231900" y="3594100"/>
          <p14:tracePt t="23538" x="1214438" y="3603625"/>
          <p14:tracePt t="23545" x="1198563" y="3619500"/>
          <p14:tracePt t="23553" x="1189038" y="3629025"/>
          <p14:tracePt t="23562" x="1181100" y="3636963"/>
          <p14:tracePt t="23570" x="1163638" y="3654425"/>
          <p14:tracePt t="23578" x="1155700" y="3662363"/>
          <p14:tracePt t="23587" x="1130300" y="3687763"/>
          <p14:tracePt t="23595" x="1112838" y="3697288"/>
          <p14:tracePt t="23602" x="1087438" y="3705225"/>
          <p14:tracePt t="23612" x="1054100" y="3713163"/>
          <p14:tracePt t="23619" x="1019175" y="3730625"/>
          <p14:tracePt t="23629" x="1003300" y="3748088"/>
          <p14:tracePt t="23633" x="942975" y="3756025"/>
          <p14:tracePt t="23642" x="884238" y="3763963"/>
          <p14:tracePt t="23649" x="849313" y="3773488"/>
          <p14:tracePt t="23657" x="806450" y="3781425"/>
          <p14:tracePt t="23665" x="773113" y="3790950"/>
          <p14:tracePt t="23673" x="739775" y="3790950"/>
          <p14:tracePt t="23681" x="714375" y="3790950"/>
          <p14:tracePt t="23690" x="704850" y="3790950"/>
          <p14:tracePt t="23697" x="696913" y="3798888"/>
          <p14:tracePt t="23706" x="688975" y="3806825"/>
          <p14:tracePt t="23713" x="671513" y="3816350"/>
          <p14:tracePt t="23721" x="654050" y="3816350"/>
          <p14:tracePt t="23729" x="628650" y="3824288"/>
          <p14:tracePt t="23738" x="620713" y="3841750"/>
          <p14:tracePt t="23746" x="603250" y="3849688"/>
          <p14:tracePt t="23754" x="577850" y="3867150"/>
          <p14:tracePt t="23762" x="560388" y="3883025"/>
          <p14:tracePt t="23770" x="544513" y="3892550"/>
          <p14:tracePt t="23778" x="517525" y="3900488"/>
          <p14:tracePt t="23786" x="492125" y="3917950"/>
          <p14:tracePt t="23795" x="476250" y="3935413"/>
          <p14:tracePt t="23803" x="466725" y="3943350"/>
          <p14:tracePt t="23812" x="450850" y="3951288"/>
          <p14:tracePt t="23818" x="441325" y="3951288"/>
          <p14:tracePt t="23828" x="433388" y="3960813"/>
          <p14:tracePt t="23842" x="425450" y="3968750"/>
          <p14:tracePt t="23858" x="415925" y="3976688"/>
          <p14:tracePt t="23881" x="400050" y="3976688"/>
          <p14:tracePt t="23890" x="390525" y="3986213"/>
          <p14:tracePt t="23906" x="373063" y="3986213"/>
          <p14:tracePt t="23914" x="357188" y="4002088"/>
          <p14:tracePt t="23921" x="347663" y="4011613"/>
          <p14:tracePt t="23929" x="331788" y="4011613"/>
          <p14:tracePt t="23937" x="314325" y="4019550"/>
          <p14:tracePt t="23945" x="306388" y="4027488"/>
          <p14:tracePt t="24001" x="296863" y="4027488"/>
          <p14:tracePt t="24012" x="288925" y="4027488"/>
          <p14:tracePt t="24019" x="280988" y="4011613"/>
          <p14:tracePt t="24028" x="271463" y="4002088"/>
          <p14:tracePt t="24034" x="263525" y="4002088"/>
          <p14:tracePt t="24042" x="255588" y="3976688"/>
          <p14:tracePt t="24050" x="255588" y="3968750"/>
          <p14:tracePt t="24061" x="246063" y="3951288"/>
          <p14:tracePt t="24067" x="238125" y="3925888"/>
          <p14:tracePt t="24074" x="230188" y="3917950"/>
          <p14:tracePt t="24082" x="220663" y="3900488"/>
          <p14:tracePt t="24091" x="212725" y="3875088"/>
          <p14:tracePt t="24107" x="203200" y="3857625"/>
          <p14:tracePt t="24115" x="195263" y="3841750"/>
          <p14:tracePt t="24122" x="187325" y="3824288"/>
          <p14:tracePt t="24130" x="187325" y="3806825"/>
          <p14:tracePt t="24139" x="177800" y="3790950"/>
          <p14:tracePt t="24147" x="177800" y="3773488"/>
          <p14:tracePt t="24154" x="169863" y="3748088"/>
          <p14:tracePt t="24161" x="169863" y="3730625"/>
          <p14:tracePt t="24180" x="169863" y="3679825"/>
          <p14:tracePt t="24187" x="169863" y="3646488"/>
          <p14:tracePt t="24195" x="169863" y="3611563"/>
          <p14:tracePt t="24202" x="169863" y="3578225"/>
          <p14:tracePt t="24211" x="169863" y="3543300"/>
          <p14:tracePt t="24219" x="169863" y="3509963"/>
          <p14:tracePt t="24229" x="177800" y="3459163"/>
          <p14:tracePt t="24235" x="187325" y="3416300"/>
          <p14:tracePt t="24244" x="195263" y="3382963"/>
          <p14:tracePt t="24250" x="212725" y="3322638"/>
          <p14:tracePt t="24258" x="246063" y="3271838"/>
          <p14:tracePt t="24267" x="263525" y="3221038"/>
          <p14:tracePt t="24275" x="296863" y="3186113"/>
          <p14:tracePt t="24282" x="347663" y="3144838"/>
          <p14:tracePt t="24290" x="382588" y="3109913"/>
          <p14:tracePt t="24298" x="400050" y="3067050"/>
          <p14:tracePt t="24307" x="415925" y="3033713"/>
          <p14:tracePt t="24314" x="433388" y="3000375"/>
          <p14:tracePt t="24322" x="458788" y="2965450"/>
          <p14:tracePt t="24330" x="492125" y="2914650"/>
          <p14:tracePt t="24339" x="509588" y="2881313"/>
          <p14:tracePt t="24347" x="534988" y="2830513"/>
          <p14:tracePt t="24354" x="560388" y="2795588"/>
          <p14:tracePt t="24362" x="577850" y="2778125"/>
          <p14:tracePt t="24370" x="603250" y="2752725"/>
          <p14:tracePt t="24379" x="628650" y="2736850"/>
          <p14:tracePt t="24386" x="646113" y="2719388"/>
          <p14:tracePt t="24395" x="661988" y="2711450"/>
          <p14:tracePt t="24404" x="688975" y="2686050"/>
          <p14:tracePt t="24411" x="714375" y="2660650"/>
          <p14:tracePt t="24420" x="755650" y="2633663"/>
          <p14:tracePt t="24429" x="790575" y="2608263"/>
          <p14:tracePt t="24434" x="831850" y="2592388"/>
          <p14:tracePt t="24444" x="874713" y="2566988"/>
          <p14:tracePt t="24451" x="909638" y="2549525"/>
          <p14:tracePt t="24461" x="942975" y="2532063"/>
          <p14:tracePt t="24467" x="1003300" y="2524125"/>
          <p14:tracePt t="24475" x="1062038" y="2506663"/>
          <p14:tracePt t="24482" x="1104900" y="2498725"/>
          <p14:tracePt t="24491" x="1138238" y="2481263"/>
          <p14:tracePt t="24499" x="1189038" y="2473325"/>
          <p14:tracePt t="24507" x="1223963" y="2455863"/>
          <p14:tracePt t="24515" x="1265238" y="2447925"/>
          <p14:tracePt t="24523" x="1300163" y="2447925"/>
          <p14:tracePt t="24532" x="1333500" y="2438400"/>
          <p14:tracePt t="24538" x="1376363" y="2430463"/>
          <p14:tracePt t="24546" x="1444625" y="2413000"/>
          <p14:tracePt t="24554" x="1470025" y="2405063"/>
          <p14:tracePt t="24561" x="1528763" y="2405063"/>
          <p14:tracePt t="24571" x="1606550" y="2405063"/>
          <p14:tracePt t="24578" x="1647825" y="2405063"/>
          <p14:tracePt t="24586" x="1716088" y="2405063"/>
          <p14:tracePt t="24595" x="1809750" y="2413000"/>
          <p14:tracePt t="24602" x="1911350" y="2438400"/>
          <p14:tracePt t="24611" x="2005013" y="2463800"/>
          <p14:tracePt t="24619" x="2098675" y="2481263"/>
          <p14:tracePt t="24629" x="2217738" y="2516188"/>
          <p14:tracePt t="24635" x="2344738" y="2549525"/>
          <p14:tracePt t="24645" x="2471738" y="2600325"/>
          <p14:tracePt t="24650" x="2574925" y="2643188"/>
          <p14:tracePt t="24661" x="2676525" y="2668588"/>
          <p14:tracePt t="24666" x="2795588" y="2701925"/>
          <p14:tracePt t="24675" x="2922588" y="2752725"/>
          <p14:tracePt t="24683" x="3059113" y="2787650"/>
          <p14:tracePt t="24691" x="3186113" y="2813050"/>
          <p14:tracePt t="24699" x="3297238" y="2846388"/>
          <p14:tracePt t="24707" x="3414713" y="2881313"/>
          <p14:tracePt t="24714" x="3533775" y="2922588"/>
          <p14:tracePt t="24722" x="3636963" y="2974975"/>
          <p14:tracePt t="24730" x="3738563" y="3008313"/>
          <p14:tracePt t="24739" x="3832225" y="3041650"/>
          <p14:tracePt t="24746" x="3900488" y="3059113"/>
          <p14:tracePt t="24755" x="3992563" y="3084513"/>
          <p14:tracePt t="24761" x="4070350" y="3119438"/>
          <p14:tracePt t="24771" x="4129088" y="3160713"/>
          <p14:tracePt t="24777" x="4179888" y="3178175"/>
          <p14:tracePt t="24786" x="4230688" y="3211513"/>
          <p14:tracePt t="24795" x="4273550" y="3228975"/>
          <p14:tracePt t="24805" x="4341813" y="3246438"/>
          <p14:tracePt t="24811" x="4400550" y="3279775"/>
          <p14:tracePt t="24820" x="4468813" y="3330575"/>
          <p14:tracePt t="24829" x="4545013" y="3373438"/>
          <p14:tracePt t="24834" x="4621213" y="3424238"/>
          <p14:tracePt t="24845" x="4681538" y="3467100"/>
          <p14:tracePt t="24850" x="4749800" y="3509963"/>
          <p14:tracePt t="24861" x="4808538" y="3560763"/>
          <p14:tracePt t="24866" x="4859338" y="3603625"/>
          <p14:tracePt t="24875" x="4910138" y="3646488"/>
          <p14:tracePt t="24882" x="4953000" y="3697288"/>
          <p14:tracePt t="24891" x="4995863" y="3722688"/>
          <p14:tracePt t="24898" x="5003800" y="3738563"/>
          <p14:tracePt t="24907" x="5013325" y="3738563"/>
          <p14:tracePt t="24915" x="5029200" y="3756025"/>
          <p14:tracePt t="24922" x="5054600" y="3781425"/>
          <p14:tracePt t="24930" x="5064125" y="3798888"/>
          <p14:tracePt t="24938" x="5080000" y="3806825"/>
          <p14:tracePt t="24946" x="5097463" y="3841750"/>
          <p14:tracePt t="24954" x="5114925" y="3892550"/>
          <p14:tracePt t="24962" x="5132388" y="3917950"/>
          <p14:tracePt t="24971" x="5140325" y="3943350"/>
          <p14:tracePt t="24978" x="5148263" y="3960813"/>
          <p14:tracePt t="24986" x="5157788" y="3994150"/>
          <p14:tracePt t="24995" x="5165725" y="4019550"/>
          <p14:tracePt t="25004" x="5165725" y="4044950"/>
          <p14:tracePt t="25012" x="5165725" y="4052888"/>
          <p14:tracePt t="25020" x="5173663" y="4070350"/>
          <p14:tracePt t="25027" x="5183188" y="4095750"/>
          <p14:tracePt t="25035" x="5191125" y="4113213"/>
          <p14:tracePt t="25045" x="5191125" y="4138613"/>
          <p14:tracePt t="25051" x="5191125" y="4164013"/>
          <p14:tracePt t="25060" x="5191125" y="4189413"/>
          <p14:tracePt t="25067" x="5191125" y="4214813"/>
          <p14:tracePt t="25075" x="5191125" y="4249738"/>
          <p14:tracePt t="25083" x="5183188" y="4275138"/>
          <p14:tracePt t="25091" x="5173663" y="4283075"/>
          <p14:tracePt t="25099" x="5165725" y="4316413"/>
          <p14:tracePt t="25106" x="5157788" y="4341813"/>
          <p14:tracePt t="25115" x="5148263" y="4376738"/>
          <p14:tracePt t="25123" x="5122863" y="4410075"/>
          <p14:tracePt t="25131" x="5106988" y="4435475"/>
          <p14:tracePt t="25139" x="5089525" y="4452938"/>
          <p14:tracePt t="25145" x="5064125" y="4495800"/>
          <p14:tracePt t="25154" x="5046663" y="4546600"/>
          <p14:tracePt t="25162" x="5003800" y="4579938"/>
          <p14:tracePt t="25180" x="4945063" y="4665663"/>
          <p14:tracePt t="25188" x="4919663" y="4708525"/>
          <p14:tracePt t="25195" x="4868863" y="4733925"/>
          <p14:tracePt t="25203" x="4833938" y="4749800"/>
          <p14:tracePt t="25211" x="4791075" y="4775200"/>
          <p14:tracePt t="25220" x="4749800" y="4792663"/>
          <p14:tracePt t="25228" x="4724400" y="4802188"/>
          <p14:tracePt t="25236" x="4673600" y="4818063"/>
          <p14:tracePt t="25246" x="4638675" y="4843463"/>
          <p14:tracePt t="25250" x="4613275" y="4860925"/>
          <p14:tracePt t="25262" x="4579938" y="4868863"/>
          <p14:tracePt t="25266" x="4537075" y="4868863"/>
          <p14:tracePt t="25275" x="4511675" y="4878388"/>
          <p14:tracePt t="25282" x="4476750" y="4878388"/>
          <p14:tracePt t="25291" x="4425950" y="4886325"/>
          <p14:tracePt t="25298" x="4375150" y="4894263"/>
          <p14:tracePt t="25307" x="4332288" y="4903788"/>
          <p14:tracePt t="25315" x="4273550" y="4911725"/>
          <p14:tracePt t="25322" x="4230688" y="4919663"/>
          <p14:tracePt t="25330" x="4179888" y="4937125"/>
          <p14:tracePt t="25338" x="4137025" y="4946650"/>
          <p14:tracePt t="25346" x="4103688" y="4954588"/>
          <p14:tracePt t="25355" x="4070350" y="4954588"/>
          <p14:tracePt t="25362" x="4035425" y="4954588"/>
          <p14:tracePt t="25371" x="4017963" y="4954588"/>
          <p14:tracePt t="25377" x="3984625" y="4954588"/>
          <p14:tracePt t="25387" x="3959225" y="4954588"/>
          <p14:tracePt t="25395" x="3941763" y="4954588"/>
          <p14:tracePt t="25403" x="3916363" y="4954588"/>
          <p14:tracePt t="25411" x="3900488" y="4954588"/>
          <p14:tracePt t="25419" x="3883025" y="4954588"/>
          <p14:tracePt t="25428" x="3865563" y="4954588"/>
          <p14:tracePt t="25435" x="3848100" y="4954588"/>
          <p14:tracePt t="25451" x="3832225" y="4954588"/>
          <p14:tracePt t="25461" x="3822700" y="4954588"/>
          <p14:tracePt t="25475" x="3814763" y="4954588"/>
          <p14:tracePt t="25482" x="3806825" y="4954588"/>
          <p14:tracePt t="25499" x="3797300" y="4954588"/>
          <p14:tracePt t="25507" x="3789363" y="4954588"/>
          <p14:tracePt t="25539" x="3781425" y="4946650"/>
          <p14:tracePt t="25547" x="3771900" y="4946650"/>
          <p14:tracePt t="25554" x="3763963" y="4946650"/>
          <p14:tracePt t="25561" x="3756025" y="4946650"/>
          <p14:tracePt t="25571" x="3738563" y="4937125"/>
          <p14:tracePt t="25578" x="3721100" y="4929188"/>
          <p14:tracePt t="25587" x="3713163" y="4929188"/>
          <p14:tracePt t="25594" x="3678238" y="4929188"/>
          <p14:tracePt t="25602" x="3652838" y="4919663"/>
          <p14:tracePt t="25611" x="3627438" y="4919663"/>
          <p14:tracePt t="25619" x="3602038" y="4911725"/>
          <p14:tracePt t="25628" x="3576638" y="4911725"/>
          <p14:tracePt t="25636" x="3551238" y="4894263"/>
          <p14:tracePt t="25645" x="3543300" y="4894263"/>
          <p14:tracePt t="25651" x="3525838" y="4894263"/>
          <p14:tracePt t="25661" x="3508375" y="4894263"/>
          <p14:tracePt t="25667" x="3500438" y="4886325"/>
          <p14:tracePt t="25675" x="3482975" y="4878388"/>
          <p14:tracePt t="25682" x="3475038" y="4878388"/>
          <p14:tracePt t="25691" x="3475038" y="4868863"/>
          <p14:tracePt t="25699" x="3467100" y="4868863"/>
          <p14:tracePt t="25707" x="3457575" y="4868863"/>
          <p14:tracePt t="25714" x="3457575" y="4860925"/>
          <p14:tracePt t="25722" x="3449638" y="4860925"/>
          <p14:tracePt t="25731" x="3441700" y="4852988"/>
          <p14:tracePt t="25747" x="3432175" y="4852988"/>
          <p14:tracePt t="25754" x="3432175" y="4843463"/>
          <p14:tracePt t="25762" x="3424238" y="4835525"/>
          <p14:tracePt t="25779" x="3414713" y="4827588"/>
          <p14:tracePt t="25794" x="3406775" y="4827588"/>
          <p14:tracePt t="25802" x="3389313" y="4827588"/>
          <p14:tracePt t="25826" x="3381375" y="4818063"/>
          <p14:tracePt t="25867" x="3373438" y="4810125"/>
          <p14:tracePt t="25874" x="3363913" y="4810125"/>
          <p14:tracePt t="25955" x="3355975" y="4810125"/>
          <p14:tracePt t="26002" x="3348038" y="4810125"/>
          <p14:tracePt t="26027" x="3355975" y="4810125"/>
          <p14:tracePt t="26034" x="3363913" y="4818063"/>
          <p14:tracePt t="26044" x="3389313" y="4827588"/>
          <p14:tracePt t="26051" x="3424238" y="4843463"/>
          <p14:tracePt t="26060" x="3457575" y="4852988"/>
          <p14:tracePt t="26069" x="3508375" y="4868863"/>
          <p14:tracePt t="26078" x="3551238" y="4878388"/>
          <p14:tracePt t="26084" x="3594100" y="4886325"/>
          <p14:tracePt t="26092" x="3644900" y="4903788"/>
          <p14:tracePt t="26099" x="3695700" y="4919663"/>
          <p14:tracePt t="26109" x="3738563" y="4929188"/>
          <p14:tracePt t="26115" x="3781425" y="4937125"/>
          <p14:tracePt t="26123" x="3832225" y="4937125"/>
          <p14:tracePt t="26131" x="3890963" y="4946650"/>
          <p14:tracePt t="26140" x="3916363" y="4954588"/>
          <p14:tracePt t="26148" x="3967163" y="4962525"/>
          <p14:tracePt t="26156" x="4017963" y="4979988"/>
          <p14:tracePt t="26163" x="4060825" y="4987925"/>
          <p14:tracePt t="26172" x="4095750" y="4997450"/>
          <p14:tracePt t="26180" x="4129088" y="4997450"/>
          <p14:tracePt t="26187" x="4171950" y="5005388"/>
          <p14:tracePt t="26195" x="4187825" y="5013325"/>
          <p14:tracePt t="26203" x="4214813" y="5022850"/>
          <p14:tracePt t="26211" x="4248150" y="5038725"/>
          <p14:tracePt t="26219" x="4273550" y="5056188"/>
          <p14:tracePt t="26228" x="4306888" y="5064125"/>
          <p14:tracePt t="26235" x="4332288" y="5081588"/>
          <p14:tracePt t="26244" x="4375150" y="5091113"/>
          <p14:tracePt t="26253" x="4410075" y="5099050"/>
          <p14:tracePt t="26262" x="4435475" y="5106988"/>
          <p14:tracePt t="26267" x="4460875" y="5124450"/>
          <p14:tracePt t="26278" x="4494213" y="5132388"/>
          <p14:tracePt t="26284" x="4545013" y="5149850"/>
          <p14:tracePt t="26294" x="4605338" y="5167313"/>
          <p14:tracePt t="26300" x="4681538" y="5200650"/>
          <p14:tracePt t="26308" x="4740275" y="5243513"/>
          <p14:tracePt t="26315" x="4818063" y="5276850"/>
          <p14:tracePt t="26323" x="4868863" y="5319713"/>
          <p14:tracePt t="26332" x="4910138" y="5353050"/>
          <p14:tracePt t="26340" x="4970463" y="5395913"/>
          <p14:tracePt t="26348" x="5021263" y="5421313"/>
          <p14:tracePt t="26356" x="5072063" y="5438775"/>
          <p14:tracePt t="26363" x="5122863" y="5464175"/>
          <p14:tracePt t="26371" x="5183188" y="5497513"/>
          <p14:tracePt t="26378" x="5233988" y="5514975"/>
          <p14:tracePt t="26388" x="5284788" y="5557838"/>
          <p14:tracePt t="26395" x="5327650" y="5591175"/>
          <p14:tracePt t="26404" x="5368925" y="5608638"/>
          <p14:tracePt t="26412" x="5378450" y="5616575"/>
          <p14:tracePt t="26420" x="5394325" y="5626100"/>
          <p14:tracePt t="26428" x="5411788" y="5634038"/>
          <p14:tracePt t="26436" x="5411788" y="5641975"/>
          <p14:tracePt t="26451" x="5429250" y="5651500"/>
          <p14:tracePt t="26461" x="5446713" y="5651500"/>
          <p14:tracePt t="26468" x="5454650" y="5659438"/>
          <p14:tracePt t="26477" x="5472113" y="5684838"/>
          <p14:tracePt t="26491" x="5513388" y="5735638"/>
          <p14:tracePt t="26499" x="5522913" y="5745163"/>
          <p14:tracePt t="26508" x="5538788" y="5770563"/>
          <p14:tracePt t="26515" x="5556250" y="5788025"/>
          <p14:tracePt t="26523" x="5565775" y="5813425"/>
          <p14:tracePt t="26532" x="5573713" y="5846763"/>
          <p14:tracePt t="26540" x="5581650" y="5872163"/>
          <p14:tracePt t="26547" x="5581650" y="5889625"/>
          <p14:tracePt t="26555" x="5591175" y="5922963"/>
          <p14:tracePt t="26563" x="5591175" y="5932488"/>
          <p14:tracePt t="26571" x="5599113" y="5948363"/>
          <p14:tracePt t="26579" x="5599113" y="5957888"/>
          <p14:tracePt t="26588" x="5599113" y="5965825"/>
          <p14:tracePt t="26596" x="5607050" y="5965825"/>
          <p14:tracePt t="26627" x="5607050" y="5973763"/>
          <p14:tracePt t="26636" x="5607050" y="5983288"/>
          <p14:tracePt t="29965" x="5607050" y="5973763"/>
          <p14:tracePt t="29988" x="5607050" y="5965825"/>
          <p14:tracePt t="29997" x="5607050" y="5957888"/>
          <p14:tracePt t="30653" x="5607050" y="5965825"/>
          <p14:tracePt t="30685" x="5616575" y="5965825"/>
          <p14:tracePt t="30877" x="5624513" y="5973763"/>
          <p14:tracePt t="30893" x="5624513" y="5983288"/>
          <p14:tracePt t="30917" x="5632450" y="5983288"/>
          <p14:tracePt t="30933" x="5641975" y="5991225"/>
          <p14:tracePt t="30965" x="5641975" y="5999163"/>
          <p14:tracePt t="30974" x="5649913" y="6008688"/>
          <p14:tracePt t="30997" x="5657850" y="6008688"/>
          <p14:tracePt t="31013" x="5667375" y="6008688"/>
          <p14:tracePt t="31022" x="5683250" y="6008688"/>
          <p14:tracePt t="31030" x="5692775" y="6008688"/>
          <p14:tracePt t="31053" x="5700713" y="6016625"/>
          <p14:tracePt t="31061" x="5708650" y="6016625"/>
          <p14:tracePt t="31070" x="5718175" y="6016625"/>
          <p14:tracePt t="31076" x="5718175" y="6024563"/>
          <p14:tracePt t="31086" x="5726113" y="6024563"/>
          <p14:tracePt t="31094" x="5743575" y="6024563"/>
          <p14:tracePt t="31101" x="5751513" y="6034088"/>
          <p14:tracePt t="31110" x="5768975" y="6034088"/>
          <p14:tracePt t="31118" x="5776913" y="6042025"/>
          <p14:tracePt t="31135" x="5786438" y="6042025"/>
          <p14:tracePt t="31144" x="5794375" y="6049963"/>
          <p14:tracePt t="31245" x="5802313" y="6059488"/>
          <p14:tracePt t="31270" x="5811838" y="6067425"/>
          <p14:tracePt t="31287" x="5819775" y="6067425"/>
          <p14:tracePt t="31326" x="5827713" y="6067425"/>
          <p14:tracePt t="31342" x="5837238" y="6067425"/>
          <p14:tracePt t="31365" x="5837238" y="6076950"/>
          <p14:tracePt t="31581" x="5845175" y="6076950"/>
          <p14:tracePt t="31598" x="5845175" y="6084888"/>
          <p14:tracePt t="31790" x="5845175" y="6076950"/>
          <p14:tracePt t="31798" x="5870575" y="6042025"/>
          <p14:tracePt t="31805" x="5888038" y="6016625"/>
          <p14:tracePt t="31814" x="5913438" y="5999163"/>
          <p14:tracePt t="31821" x="5946775" y="5973763"/>
          <p14:tracePt t="31830" x="5972175" y="5948363"/>
          <p14:tracePt t="31839" x="6007100" y="5922963"/>
          <p14:tracePt t="31845" x="6049963" y="5889625"/>
          <p14:tracePt t="31854" x="6075363" y="5889625"/>
          <p14:tracePt t="31861" x="6100763" y="5889625"/>
          <p14:tracePt t="31870" x="6134100" y="5889625"/>
          <p14:tracePt t="31876" x="6159500" y="5905500"/>
          <p14:tracePt t="31886" x="6176963" y="5940425"/>
          <p14:tracePt t="31894" x="6194425" y="5965825"/>
          <p14:tracePt t="31902" x="6202363" y="5983288"/>
          <p14:tracePt t="31910" x="6210300" y="5999163"/>
          <p14:tracePt t="32231" x="6219825" y="5983288"/>
          <p14:tracePt t="32239" x="6235700" y="5948363"/>
          <p14:tracePt t="32247" x="6278563" y="5897563"/>
          <p14:tracePt t="32255" x="6311900" y="5864225"/>
          <p14:tracePt t="32263" x="6380163" y="5821363"/>
          <p14:tracePt t="32271" x="6423025" y="5803900"/>
          <p14:tracePt t="32278" x="6456363" y="5795963"/>
          <p14:tracePt t="32287" x="6491288" y="5795963"/>
          <p14:tracePt t="32293" x="6508750" y="5795963"/>
          <p14:tracePt t="32342" x="6516688" y="5795963"/>
          <p14:tracePt t="32399" x="6499225" y="5795963"/>
          <p14:tracePt t="32407" x="6473825" y="5795963"/>
          <p14:tracePt t="32414" x="6465888" y="5795963"/>
          <p14:tracePt t="32423" x="6448425" y="5795963"/>
          <p14:tracePt t="32430" x="6430963" y="5795963"/>
          <p14:tracePt t="32439" x="6423025" y="5795963"/>
          <p14:tracePt t="32446" x="6405563" y="5795963"/>
          <p14:tracePt t="32454" x="6397625" y="5795963"/>
          <p14:tracePt t="32463" x="6380163" y="5795963"/>
          <p14:tracePt t="32471" x="6372225" y="5795963"/>
          <p14:tracePt t="32478" x="6354763" y="5795963"/>
          <p14:tracePt t="32487" x="6329363" y="5795963"/>
          <p14:tracePt t="32494" x="6311900" y="5795963"/>
          <p14:tracePt t="32503" x="6270625" y="5795963"/>
          <p14:tracePt t="32509" x="6210300" y="5795963"/>
          <p14:tracePt t="32518" x="6176963" y="5803900"/>
          <p14:tracePt t="32527" x="6134100" y="5813425"/>
          <p14:tracePt t="32534" x="6083300" y="5821363"/>
          <p14:tracePt t="32543" x="6049963" y="5821363"/>
          <p14:tracePt t="32551" x="6024563" y="5829300"/>
          <p14:tracePt t="32560" x="5972175" y="5838825"/>
          <p14:tracePt t="32568" x="5938838" y="5846763"/>
          <p14:tracePt t="32577" x="5921375" y="5846763"/>
          <p14:tracePt t="32582" x="5895975" y="5854700"/>
          <p14:tracePt t="32593" x="5870575" y="5864225"/>
          <p14:tracePt t="32599" x="5853113" y="5864225"/>
          <p14:tracePt t="32607" x="5837238" y="5864225"/>
          <p14:tracePt t="32615" x="5811838" y="5864225"/>
          <p14:tracePt t="32622" x="5794375" y="5864225"/>
          <p14:tracePt t="32630" x="5786438" y="5864225"/>
          <p14:tracePt t="32639" x="5768975" y="5864225"/>
          <p14:tracePt t="32646" x="5761038" y="5872163"/>
          <p14:tracePt t="32654" x="5743575" y="5880100"/>
          <p14:tracePt t="32663" x="5726113" y="5889625"/>
          <p14:tracePt t="32671" x="5718175" y="5889625"/>
          <p14:tracePt t="32678" x="5692775" y="5889625"/>
          <p14:tracePt t="32687" x="5667375" y="5889625"/>
          <p14:tracePt t="32695" x="5657850" y="5889625"/>
          <p14:tracePt t="32702" x="5624513" y="5897563"/>
          <p14:tracePt t="32710" x="5599113" y="5905500"/>
          <p14:tracePt t="32718" x="5573713" y="5922963"/>
          <p14:tracePt t="32727" x="5548313" y="5932488"/>
          <p14:tracePt t="32734" x="5538788" y="5940425"/>
          <p14:tracePt t="32743" x="5530850" y="5940425"/>
          <p14:tracePt t="32752" x="5522913" y="5940425"/>
          <p14:tracePt t="32759" x="5505450" y="5940425"/>
          <p14:tracePt t="32768" x="5487988" y="5948363"/>
          <p14:tracePt t="32777" x="5462588" y="5957888"/>
          <p14:tracePt t="32783" x="5446713" y="5957888"/>
          <p14:tracePt t="32793" x="5429250" y="5957888"/>
          <p14:tracePt t="32799" x="5411788" y="5965825"/>
          <p14:tracePt t="32807" x="5394325" y="5973763"/>
          <p14:tracePt t="32813" x="5368925" y="5983288"/>
          <p14:tracePt t="32822" x="5335588" y="5991225"/>
          <p14:tracePt t="32830" x="5310188" y="5991225"/>
          <p14:tracePt t="32839" x="5292725" y="5999163"/>
          <p14:tracePt t="32846" x="5267325" y="6016625"/>
          <p14:tracePt t="32854" x="5241925" y="6016625"/>
          <p14:tracePt t="32863" x="5216525" y="6024563"/>
          <p14:tracePt t="32870" x="5191125" y="6024563"/>
          <p14:tracePt t="32879" x="5165725" y="6034088"/>
          <p14:tracePt t="32887" x="5140325" y="6042025"/>
          <p14:tracePt t="32895" x="5122863" y="6049963"/>
          <p14:tracePt t="32902" x="5106988" y="6059488"/>
          <p14:tracePt t="32910" x="5089525" y="6067425"/>
          <p14:tracePt t="32920" x="5072063" y="6067425"/>
          <p14:tracePt t="32927" x="5046663" y="6076950"/>
          <p14:tracePt t="32935" x="5021263" y="6084888"/>
          <p14:tracePt t="32944" x="5003800" y="6092825"/>
          <p14:tracePt t="32951" x="4978400" y="6102350"/>
          <p14:tracePt t="32960" x="4962525" y="6102350"/>
          <p14:tracePt t="32967" x="4935538" y="6110288"/>
          <p14:tracePt t="32977" x="4919663" y="6118225"/>
          <p14:tracePt t="32983" x="4894263" y="6118225"/>
          <p14:tracePt t="32993" x="4884738" y="6135688"/>
          <p14:tracePt t="32999" x="4868863" y="6143625"/>
          <p14:tracePt t="33010" x="4851400" y="6153150"/>
          <p14:tracePt t="33023" x="4843463" y="6153150"/>
          <p14:tracePt t="33031" x="4833938" y="6161088"/>
          <p14:tracePt t="33046" x="4826000" y="6161088"/>
          <p14:tracePt t="33054" x="4818063" y="6169025"/>
          <p14:tracePt t="33063" x="4808538" y="6169025"/>
          <p14:tracePt t="33071" x="4808538" y="6178550"/>
          <p14:tracePt t="33127" x="4800600" y="6178550"/>
          <p14:tracePt t="33151" x="4791075" y="6161088"/>
          <p14:tracePt t="33158" x="4791075" y="6143625"/>
          <p14:tracePt t="33166" x="4783138" y="6127750"/>
          <p14:tracePt t="33177" x="4775200" y="6110288"/>
          <p14:tracePt t="33192" x="4757738" y="6059488"/>
          <p14:tracePt t="33199" x="4740275" y="6024563"/>
          <p14:tracePt t="33207" x="4732338" y="5991225"/>
          <p14:tracePt t="33214" x="4724400" y="5965825"/>
          <p14:tracePt t="33222" x="4714875" y="5932488"/>
          <p14:tracePt t="33230" x="4706938" y="5915025"/>
          <p14:tracePt t="33239" x="4689475" y="5897563"/>
          <p14:tracePt t="33247" x="4681538" y="5872163"/>
          <p14:tracePt t="33254" x="4673600" y="5846763"/>
          <p14:tracePt t="33263" x="4664075" y="5829300"/>
          <p14:tracePt t="33271" x="4664075" y="5821363"/>
          <p14:tracePt t="33278" x="4664075" y="5803900"/>
          <p14:tracePt t="33287" x="4656138" y="5788025"/>
          <p14:tracePt t="33302" x="4656138" y="5778500"/>
          <p14:tracePt t="33310" x="4656138" y="5770563"/>
          <p14:tracePt t="33534" x="4646613" y="5770563"/>
          <p14:tracePt t="33541" x="4646613" y="5761038"/>
          <p14:tracePt t="33559" x="4638675" y="5761038"/>
          <p14:tracePt t="33566" x="4630738" y="5761038"/>
          <p14:tracePt t="33583" x="4621213" y="5761038"/>
          <p14:tracePt t="33593" x="4613275" y="5761038"/>
          <p14:tracePt t="33599" x="4595813" y="5761038"/>
          <p14:tracePt t="33607" x="4579938" y="5761038"/>
          <p14:tracePt t="33614" x="4562475" y="5761038"/>
          <p14:tracePt t="33623" x="4537075" y="5761038"/>
          <p14:tracePt t="33630" x="4511675" y="5770563"/>
          <p14:tracePt t="33640" x="4476750" y="5770563"/>
          <p14:tracePt t="33647" x="4468813" y="5770563"/>
          <p14:tracePt t="33654" x="4443413" y="5778500"/>
          <p14:tracePt t="33662" x="4435475" y="5778500"/>
          <p14:tracePt t="33671" x="4418013" y="5778500"/>
          <p14:tracePt t="33678" x="4400550" y="5778500"/>
          <p14:tracePt t="33687" x="4392613" y="5778500"/>
          <p14:tracePt t="33695" x="4367213" y="5778500"/>
          <p14:tracePt t="33702" x="4341813" y="5778500"/>
          <p14:tracePt t="33709" x="4298950" y="5778500"/>
          <p14:tracePt t="33719" x="4273550" y="5778500"/>
          <p14:tracePt t="33725" x="4230688" y="5788025"/>
          <p14:tracePt t="33734" x="4179888" y="5788025"/>
          <p14:tracePt t="33743" x="4111625" y="5795963"/>
          <p14:tracePt t="33750" x="4070350" y="5795963"/>
          <p14:tracePt t="33759" x="4010025" y="5795963"/>
          <p14:tracePt t="33768" x="3951288" y="5795963"/>
          <p14:tracePt t="33776" x="3890963" y="5803900"/>
          <p14:tracePt t="33782" x="3832225" y="5813425"/>
          <p14:tracePt t="33794" x="3789363" y="5821363"/>
          <p14:tracePt t="33799" x="3756025" y="5821363"/>
          <p14:tracePt t="33809" x="3721100" y="5821363"/>
          <p14:tracePt t="33815" x="3678238" y="5829300"/>
          <p14:tracePt t="33824" x="3644900" y="5829300"/>
          <p14:tracePt t="33830" x="3611563" y="5838825"/>
          <p14:tracePt t="33838" x="3586163" y="5846763"/>
          <p14:tracePt t="33846" x="3551238" y="5854700"/>
          <p14:tracePt t="33854" x="3517900" y="5854700"/>
          <p14:tracePt t="33863" x="3482975" y="5854700"/>
          <p14:tracePt t="33870" x="3449638" y="5854700"/>
          <p14:tracePt t="33878" x="3432175" y="5854700"/>
          <p14:tracePt t="33888" x="3398838" y="5854700"/>
          <p14:tracePt t="33894" x="3373438" y="5864225"/>
          <p14:tracePt t="33902" x="3338513" y="5872163"/>
          <p14:tracePt t="33910" x="3322638" y="5872163"/>
          <p14:tracePt t="33919" x="3297238" y="5872163"/>
          <p14:tracePt t="33927" x="3262313" y="5872163"/>
          <p14:tracePt t="33934" x="3244850" y="5872163"/>
          <p14:tracePt t="33943" x="3228975" y="5872163"/>
          <p14:tracePt t="33951" x="3219450" y="5872163"/>
          <p14:tracePt t="33959" x="3211513" y="5872163"/>
          <p14:tracePt t="33966" x="3203575" y="5872163"/>
          <p14:tracePt t="33976" x="3194050" y="5872163"/>
          <p14:tracePt t="33993" x="3186113" y="5872163"/>
          <p14:tracePt t="33999" x="3178175" y="5872163"/>
          <p14:tracePt t="34010" x="3168650" y="5872163"/>
          <p14:tracePt t="34016" x="3152775" y="5872163"/>
          <p14:tracePt t="34031" x="3143250" y="5872163"/>
          <p14:tracePt t="34039" x="3135313" y="5872163"/>
          <p14:tracePt t="34046" x="3127375" y="5872163"/>
          <p14:tracePt t="34054" x="3117850" y="5872163"/>
          <p14:tracePt t="34062" x="3109913" y="5872163"/>
          <p14:tracePt t="34072" x="3100388" y="5872163"/>
          <p14:tracePt t="34079" x="3092450" y="5872163"/>
          <p14:tracePt t="34087" x="3084513" y="5872163"/>
          <p14:tracePt t="34112" x="3074988" y="5872163"/>
          <p14:tracePt t="34119" x="3059113" y="5872163"/>
          <p14:tracePt t="34151" x="3049588" y="5872163"/>
          <p14:tracePt t="34168" x="3041650" y="5872163"/>
          <p14:tracePt t="34191" x="3033713" y="5872163"/>
          <p14:tracePt t="34208" x="3033713" y="5864225"/>
          <p14:tracePt t="34288" x="3024188" y="5864225"/>
          <p14:tracePt t="34303" x="3016250" y="5854700"/>
          <p14:tracePt t="34696" x="3008313" y="5854700"/>
          <p14:tracePt t="34703" x="2990850" y="5854700"/>
          <p14:tracePt t="34720" x="2973388" y="5854700"/>
          <p14:tracePt t="34727" x="2955925" y="5854700"/>
          <p14:tracePt t="34736" x="2947988" y="5872163"/>
          <p14:tracePt t="34742" x="2930525" y="5880100"/>
          <p14:tracePt t="34751" x="2914650" y="5889625"/>
          <p14:tracePt t="34760" x="2905125" y="5905500"/>
          <p14:tracePt t="34769" x="2897188" y="5915025"/>
          <p14:tracePt t="34776" x="2889250" y="5932488"/>
          <p14:tracePt t="34786" x="2871788" y="5940425"/>
          <p14:tracePt t="34793" x="2854325" y="5940425"/>
          <p14:tracePt t="34800" x="2854325" y="5948363"/>
          <p14:tracePt t="34810" x="2828925" y="5957888"/>
          <p14:tracePt t="34816" x="2811463" y="5965825"/>
          <p14:tracePt t="34826" x="2803525" y="5973763"/>
          <p14:tracePt t="34832" x="2786063" y="5983288"/>
          <p14:tracePt t="34843" x="2770188" y="5983288"/>
          <p14:tracePt t="34847" x="2770188" y="5991225"/>
          <p14:tracePt t="34856" x="2760663" y="5999163"/>
          <p14:tracePt t="34863" x="2752725" y="5999163"/>
          <p14:tracePt t="34872" x="2752725" y="6008688"/>
          <p14:tracePt t="34880" x="2744788" y="6008688"/>
          <p14:tracePt t="34888" x="2744788" y="6016625"/>
          <p14:tracePt t="34895" x="2735263" y="6016625"/>
          <p14:tracePt t="34903" x="2727325" y="6016625"/>
          <p14:tracePt t="34912" x="2719388" y="6024563"/>
          <p14:tracePt t="34920" x="2709863" y="6024563"/>
          <p14:tracePt t="34936" x="2701925" y="6024563"/>
          <p14:tracePt t="34960" x="2701925" y="6034088"/>
          <p14:tracePt t="34975" x="2693988" y="6034088"/>
          <p14:tracePt t="35000" x="2684463" y="6034088"/>
          <p14:tracePt t="35015" x="2684463" y="6042025"/>
          <p14:tracePt t="35040" x="2676525" y="6042025"/>
          <p14:tracePt t="35047" x="2668588" y="6042025"/>
          <p14:tracePt t="35055" x="2668588" y="6049963"/>
          <p14:tracePt t="35079" x="2659063" y="6049963"/>
          <p14:tracePt t="35095" x="2641600" y="6049963"/>
          <p14:tracePt t="35111" x="2633663" y="6049963"/>
          <p14:tracePt t="35120" x="2625725" y="6049963"/>
          <p14:tracePt t="35128" x="2616200" y="6049963"/>
          <p14:tracePt t="35143" x="2600325" y="6059488"/>
          <p14:tracePt t="35151" x="2590800" y="6067425"/>
          <p14:tracePt t="35160" x="2582863" y="6067425"/>
          <p14:tracePt t="35177" x="2565400" y="6067425"/>
          <p14:tracePt t="35184" x="2557463" y="6067425"/>
          <p14:tracePt t="35194" x="2532063" y="6076950"/>
          <p14:tracePt t="35200" x="2514600" y="6084888"/>
          <p14:tracePt t="35210" x="2506663" y="6084888"/>
          <p14:tracePt t="35216" x="2489200" y="6084888"/>
          <p14:tracePt t="35226" x="2481263" y="6084888"/>
          <p14:tracePt t="35232" x="2471738" y="6084888"/>
          <p14:tracePt t="35243" x="2463800" y="6092825"/>
          <p14:tracePt t="35248" x="2446338" y="6092825"/>
          <p14:tracePt t="35255" x="2438400" y="6110288"/>
          <p14:tracePt t="35263" x="2420938" y="6127750"/>
          <p14:tracePt t="35272" x="2395538" y="6135688"/>
          <p14:tracePt t="35279" x="2370138" y="6135688"/>
          <p14:tracePt t="35288" x="2362200" y="6143625"/>
          <p14:tracePt t="35295" x="2344738" y="6143625"/>
          <p14:tracePt t="35303" x="2327275" y="6153150"/>
          <p14:tracePt t="35311" x="2319338" y="6161088"/>
          <p14:tracePt t="35320" x="2311400" y="6161088"/>
          <p14:tracePt t="35327" x="2301875" y="6169025"/>
          <p14:tracePt t="35360" x="2293938" y="6178550"/>
          <p14:tracePt t="35367" x="2286000" y="6178550"/>
          <p14:tracePt t="35376" x="2276475" y="6178550"/>
          <p14:tracePt t="35392" x="2268538" y="6178550"/>
          <p14:tracePt t="35399" x="2260600" y="6178550"/>
          <p14:tracePt t="35480" x="2251075" y="6178550"/>
          <p14:tracePt t="35487" x="2243138" y="6178550"/>
          <p14:tracePt t="35495" x="2235200" y="6178550"/>
          <p14:tracePt t="35511" x="2217738" y="6186488"/>
          <p14:tracePt t="35520" x="2208213" y="6186488"/>
          <p14:tracePt t="35583" x="2200275" y="6186488"/>
          <p14:tracePt t="35656" x="2192338" y="6186488"/>
          <p14:tracePt t="35975" x="2182813" y="6186488"/>
          <p14:tracePt t="35992" x="2166938" y="6186488"/>
          <p14:tracePt t="36000" x="2157413" y="6194425"/>
          <p14:tracePt t="36008" x="2149475" y="6203950"/>
          <p14:tracePt t="36015" x="2132013" y="6203950"/>
          <p14:tracePt t="36032" x="2116138" y="6203950"/>
          <p14:tracePt t="36043" x="2098675" y="6203950"/>
          <p14:tracePt t="36048" x="2090738" y="6203950"/>
          <p14:tracePt t="36056" x="2065338" y="6203950"/>
          <p14:tracePt t="36064" x="2030413" y="6203950"/>
          <p14:tracePt t="36072" x="2005013" y="6203950"/>
          <p14:tracePt t="36081" x="1971675" y="6203950"/>
          <p14:tracePt t="36089" x="1936750" y="6203950"/>
          <p14:tracePt t="36096" x="1911350" y="6203950"/>
          <p14:tracePt t="36105" x="1878013" y="6203950"/>
          <p14:tracePt t="36113" x="1843088" y="6203950"/>
          <p14:tracePt t="36121" x="1817688" y="6203950"/>
          <p14:tracePt t="36128" x="1792288" y="6203950"/>
          <p14:tracePt t="36137" x="1766888" y="6203950"/>
          <p14:tracePt t="36144" x="1741488" y="6203950"/>
          <p14:tracePt t="36152" x="1724025" y="6203950"/>
          <p14:tracePt t="36160" x="1708150" y="6203950"/>
          <p14:tracePt t="36169" x="1690688" y="6203950"/>
          <p14:tracePt t="36178" x="1673225" y="6203950"/>
          <p14:tracePt t="36186" x="1647825" y="6203950"/>
          <p14:tracePt t="36193" x="1622425" y="6203950"/>
          <p14:tracePt t="36200" x="1614488" y="6203950"/>
          <p14:tracePt t="36209" x="1597025" y="6203950"/>
          <p14:tracePt t="36217" x="1589088" y="6203950"/>
          <p14:tracePt t="36225" x="1571625" y="6203950"/>
          <p14:tracePt t="36232" x="1554163" y="6203950"/>
          <p14:tracePt t="36265" x="1546225" y="6203950"/>
          <p14:tracePt t="36272" x="1528763" y="6203950"/>
          <p14:tracePt t="36289" x="1512888" y="6203950"/>
          <p14:tracePt t="36297" x="1503363" y="6203950"/>
          <p14:tracePt t="36305" x="1477963" y="6203950"/>
          <p14:tracePt t="36312" x="1452563" y="6203950"/>
          <p14:tracePt t="36321" x="1435100" y="6203950"/>
          <p14:tracePt t="36329" x="1409700" y="6203950"/>
          <p14:tracePt t="36337" x="1384300" y="6203950"/>
          <p14:tracePt t="36345" x="1368425" y="6203950"/>
          <p14:tracePt t="36352" x="1350963" y="6203950"/>
          <p14:tracePt t="36360" x="1325563" y="6203950"/>
          <p14:tracePt t="36369" x="1317625" y="6203950"/>
          <p14:tracePt t="36377" x="1290638" y="6203950"/>
          <p14:tracePt t="36385" x="1274763" y="6203950"/>
          <p14:tracePt t="36393" x="1257300" y="6203950"/>
          <p14:tracePt t="36401" x="1239838" y="6203950"/>
          <p14:tracePt t="36410" x="1231900" y="6203950"/>
          <p14:tracePt t="36416" x="1223963" y="6203950"/>
          <p14:tracePt t="36426" x="1206500" y="6203950"/>
          <p14:tracePt t="36433" x="1198563" y="6203950"/>
          <p14:tracePt t="36443" x="1173163" y="6203950"/>
          <p14:tracePt t="36449" x="1147763" y="6203950"/>
          <p14:tracePt t="36459" x="1130300" y="6203950"/>
          <p14:tracePt t="36465" x="1104900" y="6203950"/>
          <p14:tracePt t="36472" x="1069975" y="6203950"/>
          <p14:tracePt t="36481" x="1044575" y="6203950"/>
          <p14:tracePt t="36489" x="1011238" y="6203950"/>
          <p14:tracePt t="36496" x="985838" y="6203950"/>
          <p14:tracePt t="36505" x="942975" y="6203950"/>
          <p14:tracePt t="36513" x="909638" y="6203950"/>
          <p14:tracePt t="36520" x="884238" y="6203950"/>
          <p14:tracePt t="36528" x="849313" y="6203950"/>
          <p14:tracePt t="36537" x="823913" y="6221413"/>
          <p14:tracePt t="36545" x="798513" y="6229350"/>
          <p14:tracePt t="36552" x="790575" y="6246813"/>
          <p14:tracePt t="36560" x="773113" y="6262688"/>
          <p14:tracePt t="36569" x="755650" y="6272213"/>
          <p14:tracePt t="36576" x="739775" y="6280150"/>
          <p14:tracePt t="36593" x="730250" y="6297613"/>
          <p14:tracePt t="36601" x="722313" y="6313488"/>
          <p14:tracePt t="36609" x="714375" y="6313488"/>
          <p14:tracePt t="36617" x="714375" y="6330950"/>
          <p14:tracePt t="36633" x="704850" y="6338888"/>
          <p14:tracePt t="36643" x="704850" y="6348413"/>
          <p14:tracePt t="36649" x="704850" y="6356350"/>
          <p14:tracePt t="36673" x="704850" y="6365875"/>
          <p14:tracePt t="36745" x="704850" y="6373813"/>
          <p14:tracePt t="36777" x="704850" y="6381750"/>
          <p14:tracePt t="36791" x="704850" y="6391275"/>
          <p14:tracePt t="36880" x="704850" y="6399213"/>
          <p14:tracePt t="37025" x="714375" y="6399213"/>
          <p14:tracePt t="37033" x="722313" y="6399213"/>
          <p14:tracePt t="37065" x="730250" y="6399213"/>
          <p14:tracePt t="37081" x="747713" y="6399213"/>
          <p14:tracePt t="37096" x="755650" y="6399213"/>
          <p14:tracePt t="37105" x="765175" y="6399213"/>
          <p14:tracePt t="37121" x="773113" y="6399213"/>
          <p14:tracePt t="37137" x="781050" y="6399213"/>
          <p14:tracePt t="37163" x="790575" y="6399213"/>
          <p14:tracePt t="37175" x="798513" y="6399213"/>
          <p14:tracePt t="37184" x="806450" y="6399213"/>
          <p14:tracePt t="37201" x="815975" y="6399213"/>
          <p14:tracePt t="37209" x="831850" y="6399213"/>
          <p14:tracePt t="37216" x="841375" y="6399213"/>
          <p14:tracePt t="37225" x="858838" y="6399213"/>
          <p14:tracePt t="37232" x="874713" y="6399213"/>
          <p14:tracePt t="37249" x="884238" y="6399213"/>
          <p14:tracePt t="37260" x="892175" y="6399213"/>
          <p14:tracePt t="37265" x="900113" y="6399213"/>
          <p14:tracePt t="37281" x="909638" y="6399213"/>
          <p14:tracePt t="37289" x="917575" y="6399213"/>
          <p14:tracePt t="37305" x="925513" y="6399213"/>
          <p14:tracePt t="37313" x="942975" y="6399213"/>
          <p14:tracePt t="37329" x="950913" y="6399213"/>
          <p14:tracePt t="37337" x="968375" y="6407150"/>
          <p14:tracePt t="37345" x="985838" y="6407150"/>
          <p14:tracePt t="37352" x="993775" y="6407150"/>
          <p14:tracePt t="37369" x="1011238" y="6416675"/>
          <p14:tracePt t="37375" x="1019175" y="6424613"/>
          <p14:tracePt t="37400" x="1028700" y="6424613"/>
          <p14:tracePt t="37424" x="1036638" y="6424613"/>
          <p14:tracePt t="37442" x="1044575" y="6424613"/>
          <p14:tracePt t="37657" x="1054100" y="6424613"/>
          <p14:tracePt t="37705" x="1062038" y="6424613"/>
          <p14:tracePt t="37729" x="1079500" y="6424613"/>
          <p14:tracePt t="38257" x="1087438" y="6424613"/>
          <p14:tracePt t="38498" x="1095375" y="6424613"/>
          <p14:tracePt t="38546" x="1104900" y="6424613"/>
          <p14:tracePt t="38570" x="1104900" y="6432550"/>
          <p14:tracePt t="38577" x="1104900" y="6442075"/>
          <p14:tracePt t="38586" x="1112838" y="6442075"/>
          <p14:tracePt t="38618" x="1120775" y="6450013"/>
          <p14:tracePt t="38746" x="1120775" y="6457950"/>
          <p14:tracePt t="38753" x="1120775" y="6467475"/>
          <p14:tracePt t="38770" x="1120775" y="6475413"/>
          <p14:tracePt t="38778" x="1120775" y="6483350"/>
          <p14:tracePt t="38818" x="1120775" y="6492875"/>
          <p14:tracePt t="38842" x="1120775" y="6500813"/>
          <p14:tracePt t="38849" x="1120775" y="6510338"/>
          <p14:tracePt t="38913" x="1112838" y="6510338"/>
          <p14:tracePt t="38930" x="1112838" y="6518275"/>
          <p14:tracePt t="38969" x="1104900" y="6518275"/>
          <p14:tracePt t="38986" x="1104900" y="6526213"/>
          <p14:tracePt t="38993" x="1095375" y="6526213"/>
          <p14:tracePt t="39009" x="1087438" y="6526213"/>
          <p14:tracePt t="39017" x="1069975" y="6526213"/>
          <p14:tracePt t="39026" x="1062038" y="6535738"/>
          <p14:tracePt t="39033" x="1062038" y="6543675"/>
          <p14:tracePt t="39042" x="1054100" y="6543675"/>
          <p14:tracePt t="39059" x="1044575" y="6543675"/>
          <p14:tracePt t="39081" x="1036638" y="6551613"/>
          <p14:tracePt t="39093" x="1019175" y="6551613"/>
          <p14:tracePt t="39106" x="1003300" y="6561138"/>
          <p14:tracePt t="39113" x="993775" y="6561138"/>
          <p14:tracePt t="39121" x="985838" y="6561138"/>
          <p14:tracePt t="39129" x="960438" y="6561138"/>
          <p14:tracePt t="39137" x="950913" y="6561138"/>
          <p14:tracePt t="39146" x="935038" y="6569075"/>
          <p14:tracePt t="39153" x="917575" y="6577013"/>
          <p14:tracePt t="39161" x="909638" y="6577013"/>
          <p14:tracePt t="39177" x="858838" y="6577013"/>
          <p14:tracePt t="39186" x="841375" y="6577013"/>
          <p14:tracePt t="39193" x="815975" y="6577013"/>
          <p14:tracePt t="39201" x="798513" y="6577013"/>
          <p14:tracePt t="39218" x="781050" y="6586538"/>
          <p14:tracePt t="39225" x="765175" y="6586538"/>
          <p14:tracePt t="39233" x="755650" y="6586538"/>
          <p14:tracePt t="39242" x="730250" y="6586538"/>
          <p14:tracePt t="39249" x="722313" y="6586538"/>
          <p14:tracePt t="39259" x="696913" y="6586538"/>
          <p14:tracePt t="39265" x="679450" y="6586538"/>
          <p14:tracePt t="39275" x="671513" y="6586538"/>
          <p14:tracePt t="39282" x="654050" y="6586538"/>
          <p14:tracePt t="39292" x="646113" y="6586538"/>
          <p14:tracePt t="39298" x="636588" y="6586538"/>
          <p14:tracePt t="39307" x="620713" y="6586538"/>
          <p14:tracePt t="39314" x="611188" y="6586538"/>
          <p14:tracePt t="39321" x="595313" y="6586538"/>
          <p14:tracePt t="39329" x="585788" y="6586538"/>
          <p14:tracePt t="39337" x="577850" y="6586538"/>
          <p14:tracePt t="39346" x="560388" y="6586538"/>
          <p14:tracePt t="39353" x="552450" y="6586538"/>
          <p14:tracePt t="39362" x="534988" y="6586538"/>
          <p14:tracePt t="39369" x="517525" y="6586538"/>
          <p14:tracePt t="39377" x="501650" y="6586538"/>
          <p14:tracePt t="39386" x="484188" y="6586538"/>
          <p14:tracePt t="39402" x="466725" y="6586538"/>
          <p14:tracePt t="39418" x="458788" y="6586538"/>
          <p14:tracePt t="39433" x="441325" y="6586538"/>
          <p14:tracePt t="39442" x="433388" y="6586538"/>
          <p14:tracePt t="39450" x="425450" y="6586538"/>
          <p14:tracePt t="39458" x="415925" y="6586538"/>
          <p14:tracePt t="39465" x="407988" y="6586538"/>
          <p14:tracePt t="39475" x="390525" y="6586538"/>
          <p14:tracePt t="39481" x="373063" y="6586538"/>
          <p14:tracePt t="39491" x="365125" y="6577013"/>
          <p14:tracePt t="39498" x="357188" y="6577013"/>
          <p14:tracePt t="39508" x="339725" y="6577013"/>
          <p14:tracePt t="39514" x="339725" y="6569075"/>
          <p14:tracePt t="39521" x="331788" y="6569075"/>
          <p14:tracePt t="39578" x="322263" y="6569075"/>
          <p14:tracePt t="39593" x="314325" y="6569075"/>
          <p14:tracePt t="39602" x="306388" y="6569075"/>
          <p14:tracePt t="39609" x="296863" y="6569075"/>
          <p14:tracePt t="39625" x="280988" y="6569075"/>
          <p14:tracePt t="39634" x="271463" y="6569075"/>
          <p14:tracePt t="39666" x="263525" y="6561138"/>
          <p14:tracePt t="39674" x="255588" y="6551613"/>
          <p14:tracePt t="39753" x="255588" y="6543675"/>
          <p14:tracePt t="40050" x="246063" y="6543675"/>
          <p14:tracePt t="40642" x="238125" y="6543675"/>
          <p14:tracePt t="40650" x="230188" y="6543675"/>
          <p14:tracePt t="40675" x="220663" y="6543675"/>
          <p14:tracePt t="40691" x="212725" y="6543675"/>
          <p14:tracePt t="40739" x="203200" y="6543675"/>
          <p14:tracePt t="40746" x="195263" y="6543675"/>
          <p14:tracePt t="40899" x="187325" y="6543675"/>
          <p14:tracePt t="41027" x="187325" y="6535738"/>
          <p14:tracePt t="41035" x="177800" y="6526213"/>
          <p14:tracePt t="41042" x="169863" y="6526213"/>
          <p14:tracePt t="41075" x="169863" y="6510338"/>
          <p14:tracePt t="41082" x="169863" y="6500813"/>
          <p14:tracePt t="41090" x="177800" y="6492875"/>
          <p14:tracePt t="41099" x="177800" y="6467475"/>
          <p14:tracePt t="41110" x="177800" y="6450013"/>
          <p14:tracePt t="41115" x="187325" y="6450013"/>
          <p14:tracePt t="41125" x="187325" y="6432550"/>
          <p14:tracePt t="41141" x="195263" y="6424613"/>
          <p14:tracePt t="41147" x="195263" y="6416675"/>
          <p14:tracePt t="41154" x="203200" y="6407150"/>
          <p14:tracePt t="41175" x="203200" y="6399213"/>
          <p14:tracePt t="41178" x="220663" y="6391275"/>
          <p14:tracePt t="41187" x="230188" y="6381750"/>
          <p14:tracePt t="41194" x="238125" y="6373813"/>
          <p14:tracePt t="41202" x="255588" y="6373813"/>
          <p14:tracePt t="41210" x="280988" y="6365875"/>
          <p14:tracePt t="41219" x="288925" y="6356350"/>
          <p14:tracePt t="41226" x="314325" y="6356350"/>
          <p14:tracePt t="41234" x="339725" y="6348413"/>
          <p14:tracePt t="41241" x="373063" y="6338888"/>
          <p14:tracePt t="41251" x="415925" y="6338888"/>
          <p14:tracePt t="41259" x="458788" y="6330950"/>
          <p14:tracePt t="41266" x="509588" y="6323013"/>
          <p14:tracePt t="41274" x="569913" y="6323013"/>
          <p14:tracePt t="41283" x="636588" y="6313488"/>
          <p14:tracePt t="41291" x="696913" y="6313488"/>
          <p14:tracePt t="41300" x="755650" y="6313488"/>
          <p14:tracePt t="41310" x="815975" y="6297613"/>
          <p14:tracePt t="41315" x="858838" y="6297613"/>
          <p14:tracePt t="41325" x="900113" y="6297613"/>
          <p14:tracePt t="41331" x="935038" y="6297613"/>
          <p14:tracePt t="41341" x="950913" y="6297613"/>
          <p14:tracePt t="41347" x="976313" y="6297613"/>
          <p14:tracePt t="41354" x="1011238" y="6297613"/>
          <p14:tracePt t="41362" x="1036638" y="6297613"/>
          <p14:tracePt t="41371" x="1054100" y="6297613"/>
          <p14:tracePt t="41378" x="1069975" y="6297613"/>
          <p14:tracePt t="41387" x="1079500" y="6297613"/>
          <p14:tracePt t="41395" x="1095375" y="6297613"/>
          <p14:tracePt t="41402" x="1112838" y="6297613"/>
          <p14:tracePt t="41410" x="1130300" y="6297613"/>
          <p14:tracePt t="41419" x="1155700" y="6297613"/>
          <p14:tracePt t="41426" x="1173163" y="6297613"/>
          <p14:tracePt t="41434" x="1181100" y="6297613"/>
          <p14:tracePt t="41443" x="1206500" y="6297613"/>
          <p14:tracePt t="41451" x="1214438" y="6297613"/>
          <p14:tracePt t="41459" x="1231900" y="6297613"/>
          <p14:tracePt t="41466" x="1239838" y="6297613"/>
          <p14:tracePt t="41475" x="1249363" y="6297613"/>
          <p14:tracePt t="41482" x="1274763" y="6297613"/>
          <p14:tracePt t="41491" x="1282700" y="6297613"/>
          <p14:tracePt t="41498" x="1300163" y="6297613"/>
          <p14:tracePt t="41509" x="1317625" y="6297613"/>
          <p14:tracePt t="41514" x="1325563" y="6297613"/>
          <p14:tracePt t="41525" x="1333500" y="6297613"/>
          <p14:tracePt t="41530" x="1343025" y="6297613"/>
          <p14:tracePt t="41547" x="1358900" y="6297613"/>
          <p14:tracePt t="41554" x="1376363" y="6305550"/>
          <p14:tracePt t="41570" x="1384300" y="6305550"/>
          <p14:tracePt t="41578" x="1401763" y="6313488"/>
          <p14:tracePt t="41594" x="1409700" y="6313488"/>
          <p14:tracePt t="41611" x="1419225" y="6323013"/>
          <p14:tracePt t="41619" x="1427163" y="6330950"/>
          <p14:tracePt t="41626" x="1427163" y="6338888"/>
          <p14:tracePt t="41634" x="1435100" y="6338888"/>
          <p14:tracePt t="41643" x="1444625" y="6338888"/>
          <p14:tracePt t="41650" x="1452563" y="6338888"/>
          <p14:tracePt t="41657" x="1462088" y="6348413"/>
          <p14:tracePt t="41667" x="1470025" y="6356350"/>
          <p14:tracePt t="41682" x="1477963" y="6356350"/>
          <p14:tracePt t="41692" x="1495425" y="6356350"/>
          <p14:tracePt t="41709" x="1503363" y="6365875"/>
          <p14:tracePt t="41715" x="1512888" y="6365875"/>
          <p14:tracePt t="41724" x="1520825" y="6365875"/>
          <p14:tracePt t="41747" x="1520825" y="6373813"/>
          <p14:tracePt t="41754" x="1528763" y="6373813"/>
          <p14:tracePt t="41763" x="1538288" y="6373813"/>
          <p14:tracePt t="41779" x="1546225" y="6373813"/>
          <p14:tracePt t="41787" x="1554163" y="6381750"/>
          <p14:tracePt t="41794" x="1563688" y="6381750"/>
          <p14:tracePt t="41899" x="1571625" y="6381750"/>
          <p14:tracePt t="41914" x="1579563" y="6381750"/>
          <p14:tracePt t="41925" x="1589088" y="6391275"/>
          <p14:tracePt t="41931" x="1597025" y="6391275"/>
          <p14:tracePt t="41938" x="1606550" y="6391275"/>
          <p14:tracePt t="41946" x="1606550" y="6399213"/>
          <p14:tracePt t="41971" x="1614488" y="6407150"/>
          <p14:tracePt t="41986" x="1622425" y="6407150"/>
          <p14:tracePt t="41995" x="1631950" y="6407150"/>
          <p14:tracePt t="42027" x="1639888" y="6416675"/>
          <p14:tracePt t="42074" x="1647825" y="6424613"/>
          <p14:tracePt t="42156" x="1657350" y="6424613"/>
          <p14:tracePt t="42163" x="1665288" y="6424613"/>
          <p14:tracePt t="42211" x="1673225" y="6424613"/>
          <p14:tracePt t="42468" x="1682750" y="6424613"/>
          <p14:tracePt t="42484" x="1690688" y="6424613"/>
          <p14:tracePt t="42499" x="1698625" y="6424613"/>
          <p14:tracePt t="42506" x="1708150" y="6424613"/>
          <p14:tracePt t="42524" x="1716088" y="6424613"/>
          <p14:tracePt t="42531" x="1724025" y="6424613"/>
          <p14:tracePt t="42542" x="1733550" y="6424613"/>
          <p14:tracePt t="42559" x="1741488" y="6424613"/>
          <p14:tracePt t="42564" x="1749425" y="6424613"/>
          <p14:tracePt t="42580" x="1758950" y="6424613"/>
          <p14:tracePt t="42596" x="1776413" y="6424613"/>
          <p14:tracePt t="42604" x="1792288" y="6424613"/>
          <p14:tracePt t="42611" x="1809750" y="6424613"/>
          <p14:tracePt t="42620" x="1817688" y="6424613"/>
          <p14:tracePt t="42627" x="1827213" y="6424613"/>
          <p14:tracePt t="42636" x="1852613" y="6424613"/>
          <p14:tracePt t="42643" x="1878013" y="6424613"/>
          <p14:tracePt t="42651" x="1885950" y="6432550"/>
          <p14:tracePt t="42659" x="1911350" y="6442075"/>
          <p14:tracePt t="42668" x="1936750" y="6442075"/>
          <p14:tracePt t="42675" x="1954213" y="6450013"/>
          <p14:tracePt t="42683" x="1987550" y="6450013"/>
          <p14:tracePt t="42691" x="2012950" y="6457950"/>
          <p14:tracePt t="42699" x="2038350" y="6457950"/>
          <p14:tracePt t="42708" x="2065338" y="6467475"/>
          <p14:tracePt t="42716" x="2116138" y="6467475"/>
          <p14:tracePt t="42724" x="2141538" y="6475413"/>
          <p14:tracePt t="42731" x="2192338" y="6483350"/>
          <p14:tracePt t="42742" x="2251075" y="6483350"/>
          <p14:tracePt t="42748" x="2293938" y="6483350"/>
          <p14:tracePt t="42757" x="2362200" y="6492875"/>
          <p14:tracePt t="42764" x="2438400" y="6492875"/>
          <p14:tracePt t="42771" x="2524125" y="6492875"/>
          <p14:tracePt t="42779" x="2590800" y="6492875"/>
          <p14:tracePt t="42788" x="2676525" y="6492875"/>
          <p14:tracePt t="42795" x="2778125" y="6510338"/>
          <p14:tracePt t="42803" x="2863850" y="6510338"/>
          <p14:tracePt t="42811" x="2965450" y="6510338"/>
          <p14:tracePt t="42820" x="3100388" y="6510338"/>
          <p14:tracePt t="42828" x="3228975" y="6510338"/>
          <p14:tracePt t="42836" x="3373438" y="6510338"/>
          <p14:tracePt t="42843" x="3543300" y="6510338"/>
          <p14:tracePt t="42851" x="3695700" y="6510338"/>
          <p14:tracePt t="42859" x="3873500" y="6518275"/>
          <p14:tracePt t="42868" x="4017963" y="6543675"/>
          <p14:tracePt t="42876" x="4171950" y="6569075"/>
          <p14:tracePt t="42883" x="4400550" y="6627813"/>
          <p14:tracePt t="42891" x="4656138" y="6670675"/>
          <p14:tracePt t="42899" x="4927600" y="6705600"/>
          <p14:tracePt t="42908" x="5173663" y="6738938"/>
          <p14:tracePt t="42917" x="5429250" y="6781800"/>
          <p14:tracePt t="42923" x="5675313" y="6815138"/>
          <p14:tracePt t="42932" x="5921375" y="6850063"/>
          <p14:tracePt t="43580" x="9294813" y="6824663"/>
          <p14:tracePt t="43589" x="9294813" y="6807200"/>
          <p14:tracePt t="43598" x="9294813" y="6799263"/>
          <p14:tracePt t="43604" x="9302750" y="6789738"/>
          <p14:tracePt t="43610" x="9312275" y="6764338"/>
          <p14:tracePt t="43620" x="9312275" y="6756400"/>
          <p14:tracePt t="43627" x="9312275" y="6721475"/>
          <p14:tracePt t="43635" x="9320213" y="6696075"/>
          <p14:tracePt t="43643" x="9328150" y="6688138"/>
          <p14:tracePt t="43651" x="9337675" y="6680200"/>
          <p14:tracePt t="43659" x="9345613" y="6662738"/>
          <p14:tracePt t="43668" x="9371013" y="6645275"/>
          <p14:tracePt t="43674" x="9380538" y="6627813"/>
          <p14:tracePt t="43683" x="9388475" y="6611938"/>
          <p14:tracePt t="43691" x="9396413" y="6594475"/>
          <p14:tracePt t="43699" x="9405938" y="6577013"/>
          <p14:tracePt t="43708" x="9413875" y="6561138"/>
          <p14:tracePt t="43717" x="9421813" y="6526213"/>
          <p14:tracePt t="43725" x="9421813" y="6500813"/>
          <p14:tracePt t="43734" x="9431338" y="6457950"/>
          <p14:tracePt t="43740" x="9439275" y="6432550"/>
          <p14:tracePt t="43749" x="9447213" y="6407150"/>
          <p14:tracePt t="43757" x="9447213" y="6391275"/>
          <p14:tracePt t="43765" x="9447213" y="6365875"/>
          <p14:tracePt t="43771" x="9456738" y="6356350"/>
          <p14:tracePt t="43868" x="9464675" y="6356350"/>
          <p14:tracePt t="43900" x="9464675" y="6365875"/>
          <p14:tracePt t="43955" x="9464675" y="6381750"/>
          <p14:tracePt t="43964" x="9456738" y="6399213"/>
          <p14:tracePt t="43980" x="9439275" y="6399213"/>
          <p14:tracePt t="44036" x="9431338" y="6407150"/>
          <p14:tracePt t="44043" x="9421813" y="6416675"/>
          <p14:tracePt t="44083" x="9421813" y="6424613"/>
          <p14:tracePt t="44100" x="9413875" y="6424613"/>
          <p14:tracePt t="44107" x="9405938" y="6432550"/>
          <p14:tracePt t="44116" x="9405938" y="6442075"/>
          <p14:tracePt t="44220" x="9396413" y="6442075"/>
          <p14:tracePt t="44229" x="9388475" y="6450013"/>
          <p14:tracePt t="44236" x="9380538" y="6457950"/>
          <p14:tracePt t="44245" x="9371013" y="6457950"/>
          <p14:tracePt t="44252" x="9363075" y="6467475"/>
          <p14:tracePt t="44261" x="9353550" y="6467475"/>
          <p14:tracePt t="44268" x="9353550" y="6475413"/>
          <p14:tracePt t="44285" x="9345613" y="6475413"/>
          <p14:tracePt t="45828" x="9345613" y="6483350"/>
          <p14:tracePt t="45916" x="9345613" y="6492875"/>
          <p14:tracePt t="45926" x="9345613" y="6500813"/>
          <p14:tracePt t="45932" x="9337675" y="6500813"/>
          <p14:tracePt t="45941" x="9337675" y="6526213"/>
          <p14:tracePt t="45949" x="9328150" y="6535738"/>
          <p14:tracePt t="45956" x="9320213" y="6543675"/>
          <p14:tracePt t="45965" x="9320213" y="6551613"/>
          <p14:tracePt t="45974" x="9320213" y="6561138"/>
          <p14:tracePt t="45982" x="9312275" y="6561138"/>
          <p14:tracePt t="45990" x="9302750" y="6561138"/>
          <p14:tracePt t="45997" x="9302750" y="6569075"/>
          <p14:tracePt t="46007" x="9294813" y="6569075"/>
          <p14:tracePt t="46022" x="9294813" y="6577013"/>
          <p14:tracePt t="46341" x="9286875" y="6577013"/>
          <p14:tracePt t="46350" x="9277350" y="6577013"/>
          <p14:tracePt t="51911" x="9286875" y="6577013"/>
          <p14:tracePt t="51920" x="9294813" y="6577013"/>
          <p14:tracePt t="51927" x="9312275" y="6577013"/>
          <p14:tracePt t="51936" x="9320213" y="6577013"/>
          <p14:tracePt t="51952" x="9328150" y="6577013"/>
          <p14:tracePt t="51959" x="9337675" y="6577013"/>
          <p14:tracePt t="53865" x="9337675" y="6569075"/>
          <p14:tracePt t="53920" x="9337675" y="6561138"/>
          <p14:tracePt t="53929" x="9337675" y="6551613"/>
          <p14:tracePt t="54017" x="9337675" y="6543675"/>
          <p14:tracePt t="54186" x="9337675" y="6535738"/>
          <p14:tracePt t="54897" x="9337675" y="6526213"/>
          <p14:tracePt t="54945" x="9345613" y="6526213"/>
          <p14:tracePt t="57339" x="9353550" y="6526213"/>
          <p14:tracePt t="57362" x="9363075" y="6526213"/>
          <p14:tracePt t="57418" x="9371013" y="6526213"/>
          <p14:tracePt t="57427" x="9380538" y="6526213"/>
          <p14:tracePt t="57450" x="9388475" y="6526213"/>
          <p14:tracePt t="57459" x="9388475" y="6535738"/>
          <p14:tracePt t="57474" x="9405938" y="6535738"/>
          <p14:tracePt t="57483" x="9405938" y="6543675"/>
          <p14:tracePt t="57490" x="9421813" y="6543675"/>
          <p14:tracePt t="57498" x="9431338" y="6543675"/>
          <p14:tracePt t="57514" x="9439275" y="6551613"/>
          <p14:tracePt t="57521" x="9447213" y="6551613"/>
          <p14:tracePt t="57819" x="9439275" y="6551613"/>
          <p14:tracePt t="57826" x="9421813" y="6551613"/>
          <p14:tracePt t="57834" x="9396413" y="6551613"/>
          <p14:tracePt t="57842" x="9380538" y="6551613"/>
          <p14:tracePt t="60732" x="9371013" y="6551613"/>
          <p14:tracePt t="60772" x="9363075" y="6551613"/>
          <p14:tracePt t="60788" x="9353550" y="6543675"/>
          <p14:tracePt t="60797" x="9337675" y="6518275"/>
          <p14:tracePt t="60804" x="9328150" y="6510338"/>
          <p14:tracePt t="60812" x="9328150" y="6492875"/>
          <p14:tracePt t="60821" x="9328150" y="6467475"/>
          <p14:tracePt t="60828" x="9312275" y="6432550"/>
          <p14:tracePt t="60837" x="9294813" y="6391275"/>
          <p14:tracePt t="60844" x="9277350" y="6365875"/>
          <p14:tracePt t="60855" x="9269413" y="6338888"/>
          <p14:tracePt t="60861" x="9251950" y="6313488"/>
          <p14:tracePt t="60871" x="9218613" y="6272213"/>
          <p14:tracePt t="60877" x="9175750" y="6203950"/>
          <p14:tracePt t="60885" x="9132888" y="6153150"/>
          <p14:tracePt t="60892" x="9064625" y="6092825"/>
          <p14:tracePt t="60901" x="8980488" y="6008688"/>
          <p14:tracePt t="60908" x="8894763" y="5915025"/>
          <p14:tracePt t="60917" x="8828088" y="5821363"/>
          <p14:tracePt t="60924" x="8759825" y="5745163"/>
          <p14:tracePt t="60932" x="8666163" y="5651500"/>
          <p14:tracePt t="60940" x="8572500" y="5557838"/>
          <p14:tracePt t="60949" x="8478838" y="5472113"/>
          <p14:tracePt t="60957" x="8377238" y="5421313"/>
          <p14:tracePt t="60964" x="8266113" y="5362575"/>
          <p14:tracePt t="60972" x="8164513" y="5286375"/>
          <p14:tracePt t="60981" x="8029575" y="5200650"/>
          <p14:tracePt t="60987" x="7910513" y="5116513"/>
          <p14:tracePt t="60996" x="7766050" y="4997450"/>
          <p14:tracePt t="61004" x="7578725" y="4868863"/>
          <p14:tracePt t="61012" x="7426325" y="4716463"/>
          <p14:tracePt t="61021" x="7307263" y="4589463"/>
          <p14:tracePt t="61030" x="7170738" y="4452938"/>
          <p14:tracePt t="61037" x="7008813" y="4308475"/>
          <p14:tracePt t="61046" x="6848475" y="4146550"/>
          <p14:tracePt t="61053" x="6669088" y="3951288"/>
          <p14:tracePt t="61061" x="6456363" y="3756025"/>
          <p14:tracePt t="61070" x="6210300" y="3527425"/>
          <p14:tracePt t="61077" x="5938838" y="3314700"/>
          <p14:tracePt t="61087" x="5726113" y="3109913"/>
          <p14:tracePt t="61092" x="5548313" y="2974975"/>
          <p14:tracePt t="61101" x="5421313" y="2871788"/>
          <p14:tracePt t="61108" x="5302250" y="2795588"/>
          <p14:tracePt t="61117" x="5191125" y="2719388"/>
          <p14:tracePt t="61124" x="5072063" y="2651125"/>
          <p14:tracePt t="61132" x="4953000" y="2566988"/>
          <p14:tracePt t="61141" x="4859338" y="2498725"/>
          <p14:tracePt t="61149" x="4775200" y="2413000"/>
          <p14:tracePt t="61156" x="4681538" y="2319338"/>
          <p14:tracePt t="61164" x="4579938" y="2227263"/>
          <p14:tracePt t="61175" x="4476750" y="2133600"/>
          <p14:tracePt t="61182" x="4367213" y="2005013"/>
          <p14:tracePt t="61188" x="4248150" y="1878013"/>
          <p14:tracePt t="61198" x="4129088" y="1751013"/>
          <p14:tracePt t="61204" x="4010025" y="1614488"/>
          <p14:tracePt t="61212" x="3916363" y="1512888"/>
          <p14:tracePt t="61220" x="3832225" y="1401763"/>
          <p14:tracePt t="61230" x="3763963" y="1325563"/>
          <p14:tracePt t="61237" x="3703638" y="1266825"/>
          <p14:tracePt t="61246" x="3644900" y="1206500"/>
          <p14:tracePt t="61255" x="3594100" y="1138238"/>
          <p14:tracePt t="61262" x="3525838" y="1096963"/>
          <p14:tracePt t="61271" x="3467100" y="1044575"/>
          <p14:tracePt t="61277" x="3373438" y="960438"/>
          <p14:tracePt t="61287" x="3287713" y="892175"/>
          <p14:tracePt t="61292" x="3203575" y="841375"/>
          <p14:tracePt t="61301" x="3109913" y="765175"/>
          <p14:tracePt t="61307" x="3016250" y="714375"/>
          <p14:tracePt t="61317" x="2922588" y="663575"/>
          <p14:tracePt t="61324" x="2846388" y="611188"/>
          <p14:tracePt t="61332" x="2744788" y="552450"/>
          <p14:tracePt t="61340" x="2651125" y="492125"/>
          <p14:tracePt t="61349" x="2549525" y="450850"/>
          <p14:tracePt t="61356" x="2489200" y="407988"/>
          <p14:tracePt t="61365" x="2420938" y="365125"/>
          <p14:tracePt t="61372" x="2352675" y="322263"/>
          <p14:tracePt t="61380" x="2293938" y="263525"/>
          <p14:tracePt t="61387" x="2217738" y="220663"/>
          <p14:tracePt t="61396" x="2149475" y="195263"/>
          <p14:tracePt t="61405" x="2090738" y="161925"/>
          <p14:tracePt t="61413" x="2038350" y="144463"/>
          <p14:tracePt t="61421" x="1979613" y="119063"/>
          <p14:tracePt t="61430" x="1928813" y="93663"/>
          <p14:tracePt t="61437" x="1868488" y="58738"/>
          <p14:tracePt t="61445" x="1809750" y="25400"/>
          <p14:tracePt t="61454" x="1741488" y="7938"/>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3F136E66-B753-43E9-BD91-1CA1AA1D138A}"/>
              </a:ext>
            </a:extLst>
          </p:cNvPr>
          <p:cNvGrpSpPr/>
          <p:nvPr/>
        </p:nvGrpSpPr>
        <p:grpSpPr>
          <a:xfrm>
            <a:off x="1362513" y="1157105"/>
            <a:ext cx="2757487" cy="3138922"/>
            <a:chOff x="2546854" y="1007614"/>
            <a:chExt cx="3847669" cy="4658413"/>
          </a:xfrm>
        </p:grpSpPr>
        <p:pic>
          <p:nvPicPr>
            <p:cNvPr id="21" name="図 20">
              <a:extLst>
                <a:ext uri="{FF2B5EF4-FFF2-40B4-BE49-F238E27FC236}">
                  <a16:creationId xmlns:a16="http://schemas.microsoft.com/office/drawing/2014/main" id="{51E24F3B-6186-4ADE-B78B-0B3A5DBFDBC6}"/>
                </a:ext>
              </a:extLst>
            </p:cNvPr>
            <p:cNvPicPr>
              <a:picLocks noChangeAspect="1"/>
            </p:cNvPicPr>
            <p:nvPr/>
          </p:nvPicPr>
          <p:blipFill rotWithShape="1">
            <a:blip r:embed="rId3"/>
            <a:srcRect t="3861" r="3261"/>
            <a:stretch/>
          </p:blipFill>
          <p:spPr>
            <a:xfrm>
              <a:off x="2546855" y="1007614"/>
              <a:ext cx="3847668" cy="3221730"/>
            </a:xfrm>
            <a:prstGeom prst="rect">
              <a:avLst/>
            </a:prstGeom>
          </p:spPr>
        </p:pic>
        <p:pic>
          <p:nvPicPr>
            <p:cNvPr id="22" name="図 21">
              <a:extLst>
                <a:ext uri="{FF2B5EF4-FFF2-40B4-BE49-F238E27FC236}">
                  <a16:creationId xmlns:a16="http://schemas.microsoft.com/office/drawing/2014/main" id="{41BAE504-D155-46A8-B69E-7B06FD4BC895}"/>
                </a:ext>
              </a:extLst>
            </p:cNvPr>
            <p:cNvPicPr>
              <a:picLocks noChangeAspect="1"/>
            </p:cNvPicPr>
            <p:nvPr/>
          </p:nvPicPr>
          <p:blipFill rotWithShape="1">
            <a:blip r:embed="rId4"/>
            <a:srcRect l="1031"/>
            <a:stretch/>
          </p:blipFill>
          <p:spPr>
            <a:xfrm>
              <a:off x="2546854" y="2720357"/>
              <a:ext cx="3847667" cy="2945670"/>
            </a:xfrm>
            <a:prstGeom prst="rect">
              <a:avLst/>
            </a:prstGeom>
          </p:spPr>
        </p:pic>
      </p:grpSp>
      <p:pic>
        <p:nvPicPr>
          <p:cNvPr id="19" name="図 18">
            <a:extLst>
              <a:ext uri="{FF2B5EF4-FFF2-40B4-BE49-F238E27FC236}">
                <a16:creationId xmlns:a16="http://schemas.microsoft.com/office/drawing/2014/main" id="{8E24CA70-2D23-4713-B840-9099AE2ACC9D}"/>
              </a:ext>
            </a:extLst>
          </p:cNvPr>
          <p:cNvPicPr>
            <a:picLocks noChangeAspect="1"/>
          </p:cNvPicPr>
          <p:nvPr/>
        </p:nvPicPr>
        <p:blipFill>
          <a:blip r:embed="rId5"/>
          <a:stretch>
            <a:fillRect/>
          </a:stretch>
        </p:blipFill>
        <p:spPr>
          <a:xfrm>
            <a:off x="2777323" y="2082980"/>
            <a:ext cx="2575009" cy="427226"/>
          </a:xfrm>
          <a:prstGeom prst="rect">
            <a:avLst/>
          </a:prstGeom>
        </p:spPr>
      </p:pic>
      <p:sp>
        <p:nvSpPr>
          <p:cNvPr id="20" name="テキスト ボックス 19">
            <a:extLst>
              <a:ext uri="{FF2B5EF4-FFF2-40B4-BE49-F238E27FC236}">
                <a16:creationId xmlns:a16="http://schemas.microsoft.com/office/drawing/2014/main" id="{C54D90D0-F913-415D-9B95-2EDA2FFF4864}"/>
              </a:ext>
            </a:extLst>
          </p:cNvPr>
          <p:cNvSpPr txBox="1"/>
          <p:nvPr/>
        </p:nvSpPr>
        <p:spPr>
          <a:xfrm>
            <a:off x="2566175" y="2599278"/>
            <a:ext cx="3272727" cy="307777"/>
          </a:xfrm>
          <a:prstGeom prst="rect">
            <a:avLst/>
          </a:prstGeom>
          <a:noFill/>
        </p:spPr>
        <p:txBody>
          <a:bodyPr wrap="square" rtlCol="0">
            <a:spAutoFit/>
          </a:bodyPr>
          <a:lstStyle/>
          <a:p>
            <a:r>
              <a:rPr lang="ja-JP" altLang="en-US" sz="1400" b="1" dirty="0"/>
              <a:t>他者に評価されると</a:t>
            </a:r>
            <a:r>
              <a:rPr lang="en-US" altLang="ja-JP" sz="1400" b="1" dirty="0"/>
              <a:t>Slack</a:t>
            </a:r>
            <a:r>
              <a:rPr lang="ja-JP" altLang="en-US" sz="1400" b="1" dirty="0"/>
              <a:t>で通知が届く</a:t>
            </a:r>
            <a:endParaRPr kumimoji="1" lang="ja-JP" altLang="en-US" sz="1400" b="1" dirty="0"/>
          </a:p>
        </p:txBody>
      </p:sp>
      <p:sp>
        <p:nvSpPr>
          <p:cNvPr id="23" name="テキスト ボックス 22">
            <a:extLst>
              <a:ext uri="{FF2B5EF4-FFF2-40B4-BE49-F238E27FC236}">
                <a16:creationId xmlns:a16="http://schemas.microsoft.com/office/drawing/2014/main" id="{31D29056-397A-457D-B3B9-AE4B8CE206A5}"/>
              </a:ext>
            </a:extLst>
          </p:cNvPr>
          <p:cNvSpPr txBox="1"/>
          <p:nvPr/>
        </p:nvSpPr>
        <p:spPr>
          <a:xfrm>
            <a:off x="1032276" y="1153924"/>
            <a:ext cx="369618" cy="307777"/>
          </a:xfrm>
          <a:prstGeom prst="rect">
            <a:avLst/>
          </a:prstGeom>
          <a:noFill/>
        </p:spPr>
        <p:txBody>
          <a:bodyPr wrap="square" rtlCol="0">
            <a:spAutoFit/>
          </a:bodyPr>
          <a:lstStyle/>
          <a:p>
            <a:r>
              <a:rPr lang="ja-JP" altLang="en-US" sz="1400" b="1" dirty="0"/>
              <a:t>④</a:t>
            </a:r>
            <a:endParaRPr lang="en-US" altLang="ja-JP" sz="1400" b="1" dirty="0"/>
          </a:p>
        </p:txBody>
      </p:sp>
      <p:sp>
        <p:nvSpPr>
          <p:cNvPr id="11" name="正方形/長方形 10">
            <a:extLst>
              <a:ext uri="{FF2B5EF4-FFF2-40B4-BE49-F238E27FC236}">
                <a16:creationId xmlns:a16="http://schemas.microsoft.com/office/drawing/2014/main" id="{3D67E230-40F7-4122-BD0E-0CC792D3DB12}"/>
              </a:ext>
            </a:extLst>
          </p:cNvPr>
          <p:cNvSpPr/>
          <p:nvPr/>
        </p:nvSpPr>
        <p:spPr>
          <a:xfrm>
            <a:off x="1419356" y="1701625"/>
            <a:ext cx="399916" cy="65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a:extLst>
              <a:ext uri="{FF2B5EF4-FFF2-40B4-BE49-F238E27FC236}">
                <a16:creationId xmlns:a16="http://schemas.microsoft.com/office/drawing/2014/main" id="{2A920B47-D901-4A39-94F1-8A94814C786B}"/>
              </a:ext>
            </a:extLst>
          </p:cNvPr>
          <p:cNvSpPr/>
          <p:nvPr/>
        </p:nvSpPr>
        <p:spPr>
          <a:xfrm>
            <a:off x="1419355" y="1887849"/>
            <a:ext cx="399917" cy="65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4B782B3B-F36C-4C6E-830E-2159A2F77C04}"/>
              </a:ext>
            </a:extLst>
          </p:cNvPr>
          <p:cNvSpPr/>
          <p:nvPr/>
        </p:nvSpPr>
        <p:spPr>
          <a:xfrm>
            <a:off x="1405007" y="2050665"/>
            <a:ext cx="414266" cy="65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a:extLst>
              <a:ext uri="{FF2B5EF4-FFF2-40B4-BE49-F238E27FC236}">
                <a16:creationId xmlns:a16="http://schemas.microsoft.com/office/drawing/2014/main" id="{515BD447-78FC-400C-8E48-E4A53D07F8F9}"/>
              </a:ext>
            </a:extLst>
          </p:cNvPr>
          <p:cNvSpPr/>
          <p:nvPr/>
        </p:nvSpPr>
        <p:spPr>
          <a:xfrm>
            <a:off x="1405006" y="2226512"/>
            <a:ext cx="414267" cy="65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441DD0ED-363A-465F-9A2D-1811808D0E36}"/>
              </a:ext>
            </a:extLst>
          </p:cNvPr>
          <p:cNvSpPr/>
          <p:nvPr/>
        </p:nvSpPr>
        <p:spPr>
          <a:xfrm>
            <a:off x="1401894" y="2408960"/>
            <a:ext cx="417380" cy="65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4B44E264-B1FF-42AA-B558-3084940BC4C0}"/>
              </a:ext>
            </a:extLst>
          </p:cNvPr>
          <p:cNvSpPr/>
          <p:nvPr/>
        </p:nvSpPr>
        <p:spPr>
          <a:xfrm>
            <a:off x="1401893" y="2574197"/>
            <a:ext cx="417381" cy="65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1575DA3A-3C87-4225-8161-2E8F27D3BC88}"/>
              </a:ext>
            </a:extLst>
          </p:cNvPr>
          <p:cNvSpPr/>
          <p:nvPr/>
        </p:nvSpPr>
        <p:spPr>
          <a:xfrm>
            <a:off x="1401892" y="2747211"/>
            <a:ext cx="417380" cy="65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a:extLst>
              <a:ext uri="{FF2B5EF4-FFF2-40B4-BE49-F238E27FC236}">
                <a16:creationId xmlns:a16="http://schemas.microsoft.com/office/drawing/2014/main" id="{AF3CFEDB-7C0A-4324-9594-BE7ECF01F953}"/>
              </a:ext>
            </a:extLst>
          </p:cNvPr>
          <p:cNvSpPr/>
          <p:nvPr/>
        </p:nvSpPr>
        <p:spPr>
          <a:xfrm>
            <a:off x="1401892" y="2910027"/>
            <a:ext cx="417380" cy="65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a:extLst>
              <a:ext uri="{FF2B5EF4-FFF2-40B4-BE49-F238E27FC236}">
                <a16:creationId xmlns:a16="http://schemas.microsoft.com/office/drawing/2014/main" id="{5C3D21DD-B314-491B-862D-750A06E85AD0}"/>
              </a:ext>
            </a:extLst>
          </p:cNvPr>
          <p:cNvSpPr/>
          <p:nvPr/>
        </p:nvSpPr>
        <p:spPr>
          <a:xfrm>
            <a:off x="1401892" y="3072843"/>
            <a:ext cx="417380" cy="65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6C9990D3-C68A-478C-A57C-A7C9951A992E}"/>
              </a:ext>
            </a:extLst>
          </p:cNvPr>
          <p:cNvSpPr/>
          <p:nvPr/>
        </p:nvSpPr>
        <p:spPr>
          <a:xfrm>
            <a:off x="1401892" y="3231242"/>
            <a:ext cx="417380" cy="65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818818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3EE51E-1AF0-4A98-AE95-331BB3F5B693}"/>
              </a:ext>
            </a:extLst>
          </p:cNvPr>
          <p:cNvPicPr>
            <a:picLocks noChangeAspect="1"/>
          </p:cNvPicPr>
          <p:nvPr/>
        </p:nvPicPr>
        <p:blipFill rotWithShape="1">
          <a:blip r:embed="rId2"/>
          <a:srcRect l="121" t="28585" r="41133" b="10244"/>
          <a:stretch/>
        </p:blipFill>
        <p:spPr>
          <a:xfrm>
            <a:off x="390353" y="3412179"/>
            <a:ext cx="2810437" cy="1423774"/>
          </a:xfrm>
          <a:prstGeom prst="rect">
            <a:avLst/>
          </a:prstGeom>
          <a:ln w="12700">
            <a:solidFill>
              <a:schemeClr val="tx1"/>
            </a:solidFill>
          </a:ln>
        </p:spPr>
      </p:pic>
      <p:sp>
        <p:nvSpPr>
          <p:cNvPr id="3" name="楕円 2">
            <a:extLst>
              <a:ext uri="{FF2B5EF4-FFF2-40B4-BE49-F238E27FC236}">
                <a16:creationId xmlns:a16="http://schemas.microsoft.com/office/drawing/2014/main" id="{49E975A5-4F66-4C25-AE42-AA5C1320BB8C}"/>
              </a:ext>
            </a:extLst>
          </p:cNvPr>
          <p:cNvSpPr/>
          <p:nvPr/>
        </p:nvSpPr>
        <p:spPr>
          <a:xfrm>
            <a:off x="877420" y="4166128"/>
            <a:ext cx="820579" cy="232554"/>
          </a:xfrm>
          <a:prstGeom prst="ellipse">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pic>
        <p:nvPicPr>
          <p:cNvPr id="4" name="図 3">
            <a:extLst>
              <a:ext uri="{FF2B5EF4-FFF2-40B4-BE49-F238E27FC236}">
                <a16:creationId xmlns:a16="http://schemas.microsoft.com/office/drawing/2014/main" id="{FC094B95-8C2A-4914-BDB6-DC2B8A6E6F50}"/>
              </a:ext>
            </a:extLst>
          </p:cNvPr>
          <p:cNvPicPr>
            <a:picLocks noChangeAspect="1"/>
          </p:cNvPicPr>
          <p:nvPr/>
        </p:nvPicPr>
        <p:blipFill rotWithShape="1">
          <a:blip r:embed="rId3"/>
          <a:srcRect t="19990" r="-116"/>
          <a:stretch/>
        </p:blipFill>
        <p:spPr>
          <a:xfrm>
            <a:off x="270712" y="5040336"/>
            <a:ext cx="3049721" cy="1704538"/>
          </a:xfrm>
          <a:prstGeom prst="rect">
            <a:avLst/>
          </a:prstGeom>
          <a:solidFill>
            <a:srgbClr val="FFFFFF">
              <a:shade val="85000"/>
            </a:srgbClr>
          </a:solidFill>
          <a:ln w="635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図 4">
            <a:extLst>
              <a:ext uri="{FF2B5EF4-FFF2-40B4-BE49-F238E27FC236}">
                <a16:creationId xmlns:a16="http://schemas.microsoft.com/office/drawing/2014/main" id="{06CB627D-A105-4DA5-8628-876C0D7A4638}"/>
              </a:ext>
            </a:extLst>
          </p:cNvPr>
          <p:cNvPicPr>
            <a:picLocks noChangeAspect="1"/>
          </p:cNvPicPr>
          <p:nvPr/>
        </p:nvPicPr>
        <p:blipFill rotWithShape="1">
          <a:blip r:embed="rId4"/>
          <a:srcRect t="37423"/>
          <a:stretch/>
        </p:blipFill>
        <p:spPr>
          <a:xfrm>
            <a:off x="2011809" y="5879033"/>
            <a:ext cx="2253614" cy="753411"/>
          </a:xfrm>
          <a:prstGeom prst="rect">
            <a:avLst/>
          </a:prstGeom>
        </p:spPr>
      </p:pic>
      <p:sp>
        <p:nvSpPr>
          <p:cNvPr id="6" name="矢印: 右 5">
            <a:extLst>
              <a:ext uri="{FF2B5EF4-FFF2-40B4-BE49-F238E27FC236}">
                <a16:creationId xmlns:a16="http://schemas.microsoft.com/office/drawing/2014/main" id="{DF5B2844-AE71-4EC6-947E-7479E3F554FF}"/>
              </a:ext>
            </a:extLst>
          </p:cNvPr>
          <p:cNvSpPr/>
          <p:nvPr/>
        </p:nvSpPr>
        <p:spPr>
          <a:xfrm rot="5400000">
            <a:off x="1600659" y="4782797"/>
            <a:ext cx="389824" cy="59584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9" name="テキスト ボックス 8">
            <a:extLst>
              <a:ext uri="{FF2B5EF4-FFF2-40B4-BE49-F238E27FC236}">
                <a16:creationId xmlns:a16="http://schemas.microsoft.com/office/drawing/2014/main" id="{43057CB5-4DFB-40CA-ABBF-AB77A76B1AA8}"/>
              </a:ext>
            </a:extLst>
          </p:cNvPr>
          <p:cNvSpPr txBox="1"/>
          <p:nvPr/>
        </p:nvSpPr>
        <p:spPr>
          <a:xfrm>
            <a:off x="0" y="3362325"/>
            <a:ext cx="390353" cy="307777"/>
          </a:xfrm>
          <a:prstGeom prst="rect">
            <a:avLst/>
          </a:prstGeom>
          <a:noFill/>
        </p:spPr>
        <p:txBody>
          <a:bodyPr wrap="square" rtlCol="0">
            <a:spAutoFit/>
          </a:bodyPr>
          <a:lstStyle/>
          <a:p>
            <a:r>
              <a:rPr lang="ja-JP" altLang="en-US" sz="1400" b="1" dirty="0"/>
              <a:t>①</a:t>
            </a:r>
          </a:p>
        </p:txBody>
      </p:sp>
      <p:sp>
        <p:nvSpPr>
          <p:cNvPr id="10" name="テキスト ボックス 9">
            <a:extLst>
              <a:ext uri="{FF2B5EF4-FFF2-40B4-BE49-F238E27FC236}">
                <a16:creationId xmlns:a16="http://schemas.microsoft.com/office/drawing/2014/main" id="{103ED093-F821-4D73-B2E5-9B2C9EC53178}"/>
              </a:ext>
            </a:extLst>
          </p:cNvPr>
          <p:cNvSpPr txBox="1"/>
          <p:nvPr/>
        </p:nvSpPr>
        <p:spPr>
          <a:xfrm>
            <a:off x="4671737" y="1555061"/>
            <a:ext cx="390353" cy="307777"/>
          </a:xfrm>
          <a:prstGeom prst="rect">
            <a:avLst/>
          </a:prstGeom>
          <a:noFill/>
        </p:spPr>
        <p:txBody>
          <a:bodyPr wrap="square" rtlCol="0">
            <a:spAutoFit/>
          </a:bodyPr>
          <a:lstStyle/>
          <a:p>
            <a:r>
              <a:rPr lang="ja-JP" altLang="en-US" sz="1400" b="1" dirty="0"/>
              <a:t>②</a:t>
            </a:r>
          </a:p>
        </p:txBody>
      </p:sp>
      <p:grpSp>
        <p:nvGrpSpPr>
          <p:cNvPr id="15" name="グループ化 14">
            <a:extLst>
              <a:ext uri="{FF2B5EF4-FFF2-40B4-BE49-F238E27FC236}">
                <a16:creationId xmlns:a16="http://schemas.microsoft.com/office/drawing/2014/main" id="{E727CFBF-2E77-45D1-A137-4908CCE96E3C}"/>
              </a:ext>
            </a:extLst>
          </p:cNvPr>
          <p:cNvGrpSpPr/>
          <p:nvPr/>
        </p:nvGrpSpPr>
        <p:grpSpPr>
          <a:xfrm>
            <a:off x="4714462" y="1825790"/>
            <a:ext cx="4142860" cy="3207938"/>
            <a:chOff x="4726633" y="1818447"/>
            <a:chExt cx="4142860" cy="3207938"/>
          </a:xfrm>
        </p:grpSpPr>
        <p:pic>
          <p:nvPicPr>
            <p:cNvPr id="17" name="図 16">
              <a:extLst>
                <a:ext uri="{FF2B5EF4-FFF2-40B4-BE49-F238E27FC236}">
                  <a16:creationId xmlns:a16="http://schemas.microsoft.com/office/drawing/2014/main" id="{DB59AD15-1B3A-42D0-BA8D-EAB6EB75D76B}"/>
                </a:ext>
              </a:extLst>
            </p:cNvPr>
            <p:cNvPicPr>
              <a:picLocks noChangeAspect="1"/>
            </p:cNvPicPr>
            <p:nvPr/>
          </p:nvPicPr>
          <p:blipFill rotWithShape="1">
            <a:blip r:embed="rId5"/>
            <a:srcRect t="1353"/>
            <a:stretch/>
          </p:blipFill>
          <p:spPr>
            <a:xfrm>
              <a:off x="4726633" y="1818447"/>
              <a:ext cx="4142860" cy="3207938"/>
            </a:xfrm>
            <a:prstGeom prst="rect">
              <a:avLst/>
            </a:prstGeom>
            <a:ln>
              <a:solidFill>
                <a:schemeClr val="tx1"/>
              </a:solidFill>
            </a:ln>
          </p:spPr>
        </p:pic>
        <p:sp>
          <p:nvSpPr>
            <p:cNvPr id="18" name="テキスト ボックス 17">
              <a:extLst>
                <a:ext uri="{FF2B5EF4-FFF2-40B4-BE49-F238E27FC236}">
                  <a16:creationId xmlns:a16="http://schemas.microsoft.com/office/drawing/2014/main" id="{AC5B3E3B-D727-434D-AC14-7F719CA0AB47}"/>
                </a:ext>
              </a:extLst>
            </p:cNvPr>
            <p:cNvSpPr txBox="1"/>
            <p:nvPr/>
          </p:nvSpPr>
          <p:spPr>
            <a:xfrm>
              <a:off x="5952718" y="3699095"/>
              <a:ext cx="910181" cy="307777"/>
            </a:xfrm>
            <a:prstGeom prst="rect">
              <a:avLst/>
            </a:prstGeom>
            <a:noFill/>
            <a:ln>
              <a:noFill/>
            </a:ln>
          </p:spPr>
          <p:txBody>
            <a:bodyPr wrap="square" rtlCol="0">
              <a:spAutoFit/>
            </a:bodyPr>
            <a:lstStyle/>
            <a:p>
              <a:r>
                <a:rPr kumimoji="1" lang="ja-JP" altLang="en-US" sz="1400" b="1" dirty="0"/>
                <a:t>オッズ</a:t>
              </a:r>
            </a:p>
          </p:txBody>
        </p:sp>
      </p:grpSp>
      <p:pic>
        <p:nvPicPr>
          <p:cNvPr id="19" name="図 18">
            <a:extLst>
              <a:ext uri="{FF2B5EF4-FFF2-40B4-BE49-F238E27FC236}">
                <a16:creationId xmlns:a16="http://schemas.microsoft.com/office/drawing/2014/main" id="{DF59B7E9-58E2-4BDF-A792-476B3A76BB75}"/>
              </a:ext>
            </a:extLst>
          </p:cNvPr>
          <p:cNvPicPr>
            <a:picLocks noChangeAspect="1"/>
          </p:cNvPicPr>
          <p:nvPr/>
        </p:nvPicPr>
        <p:blipFill rotWithShape="1">
          <a:blip r:embed="rId6"/>
          <a:srcRect l="835" t="6583" r="4138" b="86518"/>
          <a:stretch/>
        </p:blipFill>
        <p:spPr>
          <a:xfrm>
            <a:off x="4762370" y="2087828"/>
            <a:ext cx="4069548" cy="234061"/>
          </a:xfrm>
          <a:prstGeom prst="rect">
            <a:avLst/>
          </a:prstGeom>
        </p:spPr>
      </p:pic>
    </p:spTree>
    <p:extLst>
      <p:ext uri="{BB962C8B-B14F-4D97-AF65-F5344CB8AC3E}">
        <p14:creationId xmlns:p14="http://schemas.microsoft.com/office/powerpoint/2010/main" val="4167275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516ED647-0977-4B07-9815-9B5FB2B61263}"/>
              </a:ext>
            </a:extLst>
          </p:cNvPr>
          <p:cNvGrpSpPr/>
          <p:nvPr/>
        </p:nvGrpSpPr>
        <p:grpSpPr>
          <a:xfrm>
            <a:off x="146514" y="631743"/>
            <a:ext cx="8850972" cy="5512835"/>
            <a:chOff x="74549" y="646983"/>
            <a:chExt cx="9178513" cy="5716843"/>
          </a:xfrm>
        </p:grpSpPr>
        <p:sp>
          <p:nvSpPr>
            <p:cNvPr id="5" name="テキスト ボックス 4">
              <a:extLst>
                <a:ext uri="{FF2B5EF4-FFF2-40B4-BE49-F238E27FC236}">
                  <a16:creationId xmlns:a16="http://schemas.microsoft.com/office/drawing/2014/main" id="{280C07F1-845B-4818-987A-032637365D3E}"/>
                </a:ext>
              </a:extLst>
            </p:cNvPr>
            <p:cNvSpPr txBox="1"/>
            <p:nvPr/>
          </p:nvSpPr>
          <p:spPr>
            <a:xfrm>
              <a:off x="74549" y="646983"/>
              <a:ext cx="4185627" cy="954107"/>
            </a:xfrm>
            <a:prstGeom prst="rect">
              <a:avLst/>
            </a:prstGeom>
            <a:noFill/>
          </p:spPr>
          <p:txBody>
            <a:bodyPr wrap="square" rtlCol="0">
              <a:spAutoFit/>
            </a:bodyPr>
            <a:lstStyle/>
            <a:p>
              <a:endParaRPr lang="en-US" altLang="ja-JP" sz="1400" dirty="0"/>
            </a:p>
            <a:p>
              <a:endParaRPr lang="en-US" altLang="ja-JP" sz="1400" dirty="0"/>
            </a:p>
            <a:p>
              <a:endParaRPr lang="en-US" altLang="ja-JP" sz="1400" dirty="0"/>
            </a:p>
            <a:p>
              <a:endParaRPr lang="en-US" altLang="ja-JP" sz="1400" dirty="0"/>
            </a:p>
          </p:txBody>
        </p:sp>
        <p:pic>
          <p:nvPicPr>
            <p:cNvPr id="11" name="図 10">
              <a:extLst>
                <a:ext uri="{FF2B5EF4-FFF2-40B4-BE49-F238E27FC236}">
                  <a16:creationId xmlns:a16="http://schemas.microsoft.com/office/drawing/2014/main" id="{C270557A-FEEB-4994-979C-81F078761803}"/>
                </a:ext>
              </a:extLst>
            </p:cNvPr>
            <p:cNvPicPr>
              <a:picLocks noChangeAspect="1"/>
            </p:cNvPicPr>
            <p:nvPr/>
          </p:nvPicPr>
          <p:blipFill rotWithShape="1">
            <a:blip r:embed="rId3"/>
            <a:srcRect l="547" t="1076" r="2980"/>
            <a:stretch/>
          </p:blipFill>
          <p:spPr>
            <a:xfrm>
              <a:off x="106132" y="701623"/>
              <a:ext cx="4445855" cy="4548567"/>
            </a:xfrm>
            <a:prstGeom prst="rect">
              <a:avLst/>
            </a:prstGeom>
          </p:spPr>
        </p:pic>
        <p:grpSp>
          <p:nvGrpSpPr>
            <p:cNvPr id="13" name="グループ化 12">
              <a:extLst>
                <a:ext uri="{FF2B5EF4-FFF2-40B4-BE49-F238E27FC236}">
                  <a16:creationId xmlns:a16="http://schemas.microsoft.com/office/drawing/2014/main" id="{EDE0A645-48F8-461B-A72B-9DE5EC38A2C3}"/>
                </a:ext>
              </a:extLst>
            </p:cNvPr>
            <p:cNvGrpSpPr>
              <a:grpSpLocks noChangeAspect="1"/>
            </p:cNvGrpSpPr>
            <p:nvPr/>
          </p:nvGrpSpPr>
          <p:grpSpPr>
            <a:xfrm>
              <a:off x="4572000" y="723287"/>
              <a:ext cx="4681062" cy="4395958"/>
              <a:chOff x="5813288" y="1328899"/>
              <a:chExt cx="4518991" cy="4243758"/>
            </a:xfrm>
          </p:grpSpPr>
          <p:pic>
            <p:nvPicPr>
              <p:cNvPr id="14" name="図 13">
                <a:extLst>
                  <a:ext uri="{FF2B5EF4-FFF2-40B4-BE49-F238E27FC236}">
                    <a16:creationId xmlns:a16="http://schemas.microsoft.com/office/drawing/2014/main" id="{803716C1-BC9B-438C-978D-FA7B9A3B559C}"/>
                  </a:ext>
                </a:extLst>
              </p:cNvPr>
              <p:cNvPicPr>
                <a:picLocks noChangeAspect="1"/>
              </p:cNvPicPr>
              <p:nvPr/>
            </p:nvPicPr>
            <p:blipFill rotWithShape="1">
              <a:blip r:embed="rId4"/>
              <a:srcRect l="428"/>
              <a:stretch/>
            </p:blipFill>
            <p:spPr>
              <a:xfrm>
                <a:off x="5813288" y="4176071"/>
                <a:ext cx="4499671" cy="1396586"/>
              </a:xfrm>
              <a:prstGeom prst="rect">
                <a:avLst/>
              </a:prstGeom>
            </p:spPr>
          </p:pic>
          <p:pic>
            <p:nvPicPr>
              <p:cNvPr id="15" name="図 14">
                <a:extLst>
                  <a:ext uri="{FF2B5EF4-FFF2-40B4-BE49-F238E27FC236}">
                    <a16:creationId xmlns:a16="http://schemas.microsoft.com/office/drawing/2014/main" id="{0BF4FA30-3875-4235-A664-2FFFCDAB1019}"/>
                  </a:ext>
                </a:extLst>
              </p:cNvPr>
              <p:cNvPicPr>
                <a:picLocks noChangeAspect="1"/>
              </p:cNvPicPr>
              <p:nvPr/>
            </p:nvPicPr>
            <p:blipFill rotWithShape="1">
              <a:blip r:embed="rId5"/>
              <a:srcRect t="2590" r="-430"/>
              <a:stretch/>
            </p:blipFill>
            <p:spPr>
              <a:xfrm>
                <a:off x="5813288" y="1328899"/>
                <a:ext cx="4518991" cy="3793897"/>
              </a:xfrm>
              <a:prstGeom prst="rect">
                <a:avLst/>
              </a:prstGeom>
            </p:spPr>
          </p:pic>
        </p:grpSp>
        <p:pic>
          <p:nvPicPr>
            <p:cNvPr id="12" name="図 11">
              <a:extLst>
                <a:ext uri="{FF2B5EF4-FFF2-40B4-BE49-F238E27FC236}">
                  <a16:creationId xmlns:a16="http://schemas.microsoft.com/office/drawing/2014/main" id="{45203E3F-7F53-42CF-9955-DC9EB3143015}"/>
                </a:ext>
              </a:extLst>
            </p:cNvPr>
            <p:cNvPicPr>
              <a:picLocks noChangeAspect="1"/>
            </p:cNvPicPr>
            <p:nvPr/>
          </p:nvPicPr>
          <p:blipFill rotWithShape="1">
            <a:blip r:embed="rId6"/>
            <a:srcRect r="14057"/>
            <a:stretch/>
          </p:blipFill>
          <p:spPr>
            <a:xfrm>
              <a:off x="571025" y="5320124"/>
              <a:ext cx="5077098" cy="699074"/>
            </a:xfrm>
            <a:prstGeom prst="rect">
              <a:avLst/>
            </a:prstGeom>
          </p:spPr>
        </p:pic>
        <p:sp>
          <p:nvSpPr>
            <p:cNvPr id="2" name="正方形/長方形 1">
              <a:extLst>
                <a:ext uri="{FF2B5EF4-FFF2-40B4-BE49-F238E27FC236}">
                  <a16:creationId xmlns:a16="http://schemas.microsoft.com/office/drawing/2014/main" id="{5C7929C0-AC66-4113-B34B-C0692B65CE4C}"/>
                </a:ext>
              </a:extLst>
            </p:cNvPr>
            <p:cNvSpPr/>
            <p:nvPr/>
          </p:nvSpPr>
          <p:spPr>
            <a:xfrm>
              <a:off x="4583570" y="736906"/>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CA33510-402E-4C62-A619-5A93F41D7081}"/>
                </a:ext>
              </a:extLst>
            </p:cNvPr>
            <p:cNvSpPr/>
            <p:nvPr/>
          </p:nvSpPr>
          <p:spPr>
            <a:xfrm>
              <a:off x="4583570" y="866402"/>
              <a:ext cx="320470" cy="42528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DBEDBC99-2354-4FC4-BE20-46C18350E871}"/>
                </a:ext>
              </a:extLst>
            </p:cNvPr>
            <p:cNvSpPr/>
            <p:nvPr/>
          </p:nvSpPr>
          <p:spPr>
            <a:xfrm>
              <a:off x="4583570" y="1076313"/>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48EB5787-A27B-4E5C-8C40-E1FF30237E16}"/>
                </a:ext>
              </a:extLst>
            </p:cNvPr>
            <p:cNvSpPr/>
            <p:nvPr/>
          </p:nvSpPr>
          <p:spPr>
            <a:xfrm>
              <a:off x="4583570" y="1454584"/>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674AE046-D70B-4283-9E3D-CCD4905B76E5}"/>
                </a:ext>
              </a:extLst>
            </p:cNvPr>
            <p:cNvSpPr/>
            <p:nvPr/>
          </p:nvSpPr>
          <p:spPr>
            <a:xfrm>
              <a:off x="4617729" y="3704855"/>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E9B7C80-E998-440B-9FD2-06058B038CAE}"/>
                </a:ext>
              </a:extLst>
            </p:cNvPr>
            <p:cNvSpPr/>
            <p:nvPr/>
          </p:nvSpPr>
          <p:spPr>
            <a:xfrm>
              <a:off x="4579755" y="1955393"/>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E9AB935A-033D-45EB-884C-4BA0AFE07151}"/>
                </a:ext>
              </a:extLst>
            </p:cNvPr>
            <p:cNvSpPr/>
            <p:nvPr/>
          </p:nvSpPr>
          <p:spPr>
            <a:xfrm>
              <a:off x="4617729" y="3182863"/>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DF300D37-3595-4B0D-898B-1D72D7BAE691}"/>
                </a:ext>
              </a:extLst>
            </p:cNvPr>
            <p:cNvSpPr/>
            <p:nvPr/>
          </p:nvSpPr>
          <p:spPr>
            <a:xfrm>
              <a:off x="4617729" y="2332986"/>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CBA8557B-3BDB-4CA9-AB94-E5A96C6710FF}"/>
                </a:ext>
              </a:extLst>
            </p:cNvPr>
            <p:cNvSpPr/>
            <p:nvPr/>
          </p:nvSpPr>
          <p:spPr>
            <a:xfrm>
              <a:off x="4617729" y="2827727"/>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ED8FA9A0-71B5-48B5-B3F7-33D155B7F2C6}"/>
                </a:ext>
              </a:extLst>
            </p:cNvPr>
            <p:cNvSpPr/>
            <p:nvPr/>
          </p:nvSpPr>
          <p:spPr>
            <a:xfrm>
              <a:off x="106132" y="773429"/>
              <a:ext cx="183428"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FA698821-08E9-4441-8119-E4615BC817E4}"/>
                </a:ext>
              </a:extLst>
            </p:cNvPr>
            <p:cNvSpPr/>
            <p:nvPr/>
          </p:nvSpPr>
          <p:spPr>
            <a:xfrm>
              <a:off x="106131" y="1143240"/>
              <a:ext cx="292014"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4C95FB7A-F43C-4434-86BB-993CFDD8F0C4}"/>
                </a:ext>
              </a:extLst>
            </p:cNvPr>
            <p:cNvSpPr/>
            <p:nvPr/>
          </p:nvSpPr>
          <p:spPr>
            <a:xfrm>
              <a:off x="106132" y="1704704"/>
              <a:ext cx="183428"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F7FF1059-DC18-4D20-97A9-E9039BB647B3}"/>
                </a:ext>
              </a:extLst>
            </p:cNvPr>
            <p:cNvSpPr/>
            <p:nvPr/>
          </p:nvSpPr>
          <p:spPr>
            <a:xfrm>
              <a:off x="106132" y="2067845"/>
              <a:ext cx="210098"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3B41B055-6EB0-421F-B420-5845A90E8223}"/>
                </a:ext>
              </a:extLst>
            </p:cNvPr>
            <p:cNvSpPr/>
            <p:nvPr/>
          </p:nvSpPr>
          <p:spPr>
            <a:xfrm>
              <a:off x="106131" y="2688268"/>
              <a:ext cx="250103"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0C6DC304-8C9D-492F-A873-A85FB21C81DC}"/>
                </a:ext>
              </a:extLst>
            </p:cNvPr>
            <p:cNvSpPr/>
            <p:nvPr/>
          </p:nvSpPr>
          <p:spPr>
            <a:xfrm>
              <a:off x="106131" y="3254670"/>
              <a:ext cx="292013"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592D4F5B-9F43-43DF-964E-E14A9FF017F2}"/>
                </a:ext>
              </a:extLst>
            </p:cNvPr>
            <p:cNvSpPr/>
            <p:nvPr/>
          </p:nvSpPr>
          <p:spPr>
            <a:xfrm>
              <a:off x="106132" y="3821072"/>
              <a:ext cx="250102"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B492A19D-6D86-40AB-B202-42F9781C4028}"/>
                </a:ext>
              </a:extLst>
            </p:cNvPr>
            <p:cNvSpPr/>
            <p:nvPr/>
          </p:nvSpPr>
          <p:spPr>
            <a:xfrm>
              <a:off x="106131" y="4469852"/>
              <a:ext cx="183429"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00BEF6C1-E51B-4E35-973D-F94FAE2422AC}"/>
                </a:ext>
              </a:extLst>
            </p:cNvPr>
            <p:cNvSpPr/>
            <p:nvPr/>
          </p:nvSpPr>
          <p:spPr>
            <a:xfrm>
              <a:off x="106131" y="5013530"/>
              <a:ext cx="183429"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120758FA-CD00-48FF-B5E6-AF6B397343DD}"/>
                </a:ext>
              </a:extLst>
            </p:cNvPr>
            <p:cNvGrpSpPr/>
            <p:nvPr/>
          </p:nvGrpSpPr>
          <p:grpSpPr>
            <a:xfrm flipH="1">
              <a:off x="4021330" y="718400"/>
              <a:ext cx="939290" cy="4464674"/>
              <a:chOff x="3826575" y="1651507"/>
              <a:chExt cx="834474" cy="4464674"/>
            </a:xfrm>
          </p:grpSpPr>
          <p:sp>
            <p:nvSpPr>
              <p:cNvPr id="16" name="矢印: 右 15">
                <a:extLst>
                  <a:ext uri="{FF2B5EF4-FFF2-40B4-BE49-F238E27FC236}">
                    <a16:creationId xmlns:a16="http://schemas.microsoft.com/office/drawing/2014/main" id="{809FDC59-7E6D-4BA9-9907-68A11FA0F898}"/>
                  </a:ext>
                </a:extLst>
              </p:cNvPr>
              <p:cNvSpPr/>
              <p:nvPr/>
            </p:nvSpPr>
            <p:spPr>
              <a:xfrm>
                <a:off x="3918530" y="1651507"/>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770F61A8-951D-44CD-89C3-FB48C2F1948B}"/>
                  </a:ext>
                </a:extLst>
              </p:cNvPr>
              <p:cNvSpPr/>
              <p:nvPr/>
            </p:nvSpPr>
            <p:spPr>
              <a:xfrm>
                <a:off x="3918529" y="2033871"/>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73DBC99B-25E3-45C6-A2C1-31A57841C6AF}"/>
                  </a:ext>
                </a:extLst>
              </p:cNvPr>
              <p:cNvSpPr/>
              <p:nvPr/>
            </p:nvSpPr>
            <p:spPr>
              <a:xfrm>
                <a:off x="3896974" y="2624963"/>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F04D7FDC-0063-4D59-B25E-174A9C1F9668}"/>
                  </a:ext>
                </a:extLst>
              </p:cNvPr>
              <p:cNvSpPr/>
              <p:nvPr/>
            </p:nvSpPr>
            <p:spPr>
              <a:xfrm>
                <a:off x="3896974" y="2964238"/>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右 23">
                <a:extLst>
                  <a:ext uri="{FF2B5EF4-FFF2-40B4-BE49-F238E27FC236}">
                    <a16:creationId xmlns:a16="http://schemas.microsoft.com/office/drawing/2014/main" id="{69C4DA2D-8CC3-4636-B6A1-76B92C0CBBBA}"/>
                  </a:ext>
                </a:extLst>
              </p:cNvPr>
              <p:cNvSpPr/>
              <p:nvPr/>
            </p:nvSpPr>
            <p:spPr>
              <a:xfrm rot="373655">
                <a:off x="3889783" y="3498913"/>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8E49F1D9-6BED-423C-B994-B8A5BCF37176}"/>
                  </a:ext>
                </a:extLst>
              </p:cNvPr>
              <p:cNvSpPr/>
              <p:nvPr/>
            </p:nvSpPr>
            <p:spPr>
              <a:xfrm rot="437062">
                <a:off x="3917060" y="3963935"/>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AA69C6FA-7AB7-44D4-8352-A76623D31FCB}"/>
                  </a:ext>
                </a:extLst>
              </p:cNvPr>
              <p:cNvSpPr/>
              <p:nvPr/>
            </p:nvSpPr>
            <p:spPr>
              <a:xfrm rot="2200540">
                <a:off x="3896974" y="4567695"/>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右 26">
                <a:extLst>
                  <a:ext uri="{FF2B5EF4-FFF2-40B4-BE49-F238E27FC236}">
                    <a16:creationId xmlns:a16="http://schemas.microsoft.com/office/drawing/2014/main" id="{BA853A8C-6723-4079-B40B-B8C60CDA9D90}"/>
                  </a:ext>
                </a:extLst>
              </p:cNvPr>
              <p:cNvSpPr/>
              <p:nvPr/>
            </p:nvSpPr>
            <p:spPr>
              <a:xfrm rot="1326545">
                <a:off x="3826575" y="5274062"/>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a16="http://schemas.microsoft.com/office/drawing/2014/main" id="{4F694567-20FE-4C44-9D69-3586723186AD}"/>
                  </a:ext>
                </a:extLst>
              </p:cNvPr>
              <p:cNvSpPr/>
              <p:nvPr/>
            </p:nvSpPr>
            <p:spPr>
              <a:xfrm>
                <a:off x="3889782" y="5858386"/>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7" name="テキスト ボックス 46">
              <a:extLst>
                <a:ext uri="{FF2B5EF4-FFF2-40B4-BE49-F238E27FC236}">
                  <a16:creationId xmlns:a16="http://schemas.microsoft.com/office/drawing/2014/main" id="{7A7D518F-FEDC-4961-ACC9-BB523AE86435}"/>
                </a:ext>
              </a:extLst>
            </p:cNvPr>
            <p:cNvSpPr txBox="1"/>
            <p:nvPr/>
          </p:nvSpPr>
          <p:spPr>
            <a:xfrm>
              <a:off x="1396088" y="6044659"/>
              <a:ext cx="3426971" cy="319167"/>
            </a:xfrm>
            <a:prstGeom prst="rect">
              <a:avLst/>
            </a:prstGeom>
            <a:noFill/>
          </p:spPr>
          <p:txBody>
            <a:bodyPr wrap="square" rtlCol="0">
              <a:spAutoFit/>
            </a:bodyPr>
            <a:lstStyle/>
            <a:p>
              <a:r>
                <a:rPr lang="ja-JP" altLang="en-US" sz="1400" b="1" dirty="0"/>
                <a:t>他者に評価されると</a:t>
              </a:r>
              <a:r>
                <a:rPr lang="en-US" altLang="ja-JP" sz="1400" b="1" dirty="0"/>
                <a:t>Slack</a:t>
              </a:r>
              <a:r>
                <a:rPr lang="ja-JP" altLang="en-US" sz="1400" b="1" dirty="0"/>
                <a:t>で通知が届く</a:t>
              </a:r>
              <a:endParaRPr kumimoji="1" lang="ja-JP" altLang="en-US" sz="1400" b="1" dirty="0"/>
            </a:p>
          </p:txBody>
        </p:sp>
      </p:grpSp>
      <p:sp>
        <p:nvSpPr>
          <p:cNvPr id="48" name="テキスト ボックス 47">
            <a:extLst>
              <a:ext uri="{FF2B5EF4-FFF2-40B4-BE49-F238E27FC236}">
                <a16:creationId xmlns:a16="http://schemas.microsoft.com/office/drawing/2014/main" id="{16A5A453-7C0A-4247-BCB4-BC82CD761B47}"/>
              </a:ext>
            </a:extLst>
          </p:cNvPr>
          <p:cNvSpPr txBox="1"/>
          <p:nvPr/>
        </p:nvSpPr>
        <p:spPr>
          <a:xfrm>
            <a:off x="122588" y="440196"/>
            <a:ext cx="390353" cy="307777"/>
          </a:xfrm>
          <a:prstGeom prst="rect">
            <a:avLst/>
          </a:prstGeom>
          <a:noFill/>
        </p:spPr>
        <p:txBody>
          <a:bodyPr wrap="square" rtlCol="0">
            <a:spAutoFit/>
          </a:bodyPr>
          <a:lstStyle/>
          <a:p>
            <a:r>
              <a:rPr lang="ja-JP" altLang="en-US" sz="1400" b="1" dirty="0"/>
              <a:t>③</a:t>
            </a:r>
          </a:p>
        </p:txBody>
      </p:sp>
    </p:spTree>
    <p:extLst>
      <p:ext uri="{BB962C8B-B14F-4D97-AF65-F5344CB8AC3E}">
        <p14:creationId xmlns:p14="http://schemas.microsoft.com/office/powerpoint/2010/main" val="1973553343"/>
      </p:ext>
    </p:extLst>
  </p:cSld>
  <p:clrMapOvr>
    <a:masterClrMapping/>
  </p:clrMapOvr>
  <mc:AlternateContent xmlns:mc="http://schemas.openxmlformats.org/markup-compatibility/2006" xmlns:p14="http://schemas.microsoft.com/office/powerpoint/2010/main">
    <mc:Choice Requires="p14">
      <p:transition spd="slow" p14:dur="2000" advTm="64212"/>
    </mc:Choice>
    <mc:Fallback xmlns="">
      <p:transition spd="slow" advTm="64212"/>
    </mc:Fallback>
  </mc:AlternateContent>
  <p:extLst>
    <p:ext uri="{3A86A75C-4F4B-4683-9AE1-C65F6400EC91}">
      <p14:laserTraceLst xmlns:p14="http://schemas.microsoft.com/office/powerpoint/2010/main">
        <p14:tracePtLst>
          <p14:tracePt t="2473" x="58738" y="161925"/>
          <p14:tracePt t="2481" x="111125" y="177800"/>
          <p14:tracePt t="2489" x="161925" y="195263"/>
          <p14:tracePt t="2496" x="212725" y="230188"/>
          <p14:tracePt t="2505" x="246063" y="246063"/>
          <p14:tracePt t="2512" x="263525" y="255588"/>
          <p14:tracePt t="2520" x="296863" y="263525"/>
          <p14:tracePt t="2527" x="314325" y="271463"/>
          <p14:tracePt t="2535" x="331788" y="280988"/>
          <p14:tracePt t="2553" x="339725" y="288925"/>
          <p14:tracePt t="2559" x="347663" y="288925"/>
          <p14:tracePt t="2568" x="347663" y="296863"/>
          <p14:tracePt t="2577" x="357188" y="296863"/>
          <p14:tracePt t="2583" x="382588" y="314325"/>
          <p14:tracePt t="2592" x="390525" y="322263"/>
          <p14:tracePt t="2599" x="415925" y="331788"/>
          <p14:tracePt t="2605" x="433388" y="339725"/>
          <p14:tracePt t="2613" x="458788" y="347663"/>
          <p14:tracePt t="2621" x="466725" y="357188"/>
          <p14:tracePt t="2629" x="484188" y="365125"/>
          <p14:tracePt t="2637" x="501650" y="382588"/>
          <p14:tracePt t="2644" x="534988" y="407988"/>
          <p14:tracePt t="2652" x="560388" y="433388"/>
          <p14:tracePt t="2661" x="585788" y="458788"/>
          <p14:tracePt t="2669" x="611188" y="509588"/>
          <p14:tracePt t="2676" x="636588" y="534988"/>
          <p14:tracePt t="2685" x="661988" y="560388"/>
          <p14:tracePt t="2695" x="679450" y="569913"/>
          <p14:tracePt t="2699" x="696913" y="595313"/>
          <p14:tracePt t="2709" x="714375" y="611188"/>
          <p14:tracePt t="2714" x="730250" y="620713"/>
          <p14:tracePt t="2722" x="739775" y="628650"/>
          <p14:tracePt t="2730" x="747713" y="628650"/>
          <p14:tracePt t="2832" x="747713" y="636588"/>
          <p14:tracePt t="18635" x="900113" y="704850"/>
          <p14:tracePt t="18642" x="1265238" y="892175"/>
          <p14:tracePt t="18650" x="1606550" y="1079500"/>
          <p14:tracePt t="18657" x="1733550" y="1138238"/>
          <p14:tracePt t="18666" x="2012950" y="1300163"/>
          <p14:tracePt t="18674" x="2235200" y="1411288"/>
          <p14:tracePt t="18682" x="2471738" y="1487488"/>
          <p14:tracePt t="18693" x="2582863" y="1555750"/>
          <p14:tracePt t="18697" x="2684463" y="1614488"/>
          <p14:tracePt t="18707" x="2803525" y="1690688"/>
          <p14:tracePt t="18712" x="2905125" y="1741488"/>
          <p14:tracePt t="18721" x="3016250" y="1819275"/>
          <p14:tracePt t="18730" x="3074988" y="1844675"/>
          <p14:tracePt t="18736" x="3135313" y="1878013"/>
          <p14:tracePt t="18743" x="3178175" y="1903413"/>
          <p14:tracePt t="18753" x="3236913" y="1938338"/>
          <p14:tracePt t="18762" x="3262313" y="1954213"/>
          <p14:tracePt t="18767" x="3297238" y="1971675"/>
          <p14:tracePt t="18774" x="3338513" y="1979613"/>
          <p14:tracePt t="18782" x="3355975" y="1989138"/>
          <p14:tracePt t="19094" x="3467100" y="2030413"/>
          <p14:tracePt t="19101" x="3611563" y="2065338"/>
          <p14:tracePt t="19109" x="3789363" y="2090738"/>
          <p14:tracePt t="19117" x="3933825" y="2124075"/>
          <p14:tracePt t="19125" x="4035425" y="2133600"/>
          <p14:tracePt t="19133" x="4187825" y="2149475"/>
          <p14:tracePt t="19141" x="4349750" y="2174875"/>
          <p14:tracePt t="19150" x="4494213" y="2184400"/>
          <p14:tracePt t="19156" x="4605338" y="2192338"/>
          <p14:tracePt t="19165" x="4689475" y="2209800"/>
          <p14:tracePt t="19175" x="4775200" y="2217738"/>
          <p14:tracePt t="19179" x="4826000" y="2227263"/>
          <p14:tracePt t="19190" x="4910138" y="2260600"/>
          <p14:tracePt t="19195" x="5003800" y="2268538"/>
          <p14:tracePt t="19203" x="5046663" y="2286000"/>
          <p14:tracePt t="19211" x="5122863" y="2303463"/>
          <p14:tracePt t="19218" x="5183188" y="2319338"/>
          <p14:tracePt t="19226" x="5216525" y="2328863"/>
          <p14:tracePt t="19233" x="5249863" y="2336800"/>
          <p14:tracePt t="19241" x="5276850" y="2344738"/>
          <p14:tracePt t="19250" x="5318125" y="2371725"/>
          <p14:tracePt t="19258" x="5327650" y="2379663"/>
          <p14:tracePt t="19514" x="5386388" y="2413000"/>
          <p14:tracePt t="19523" x="5462588" y="2447925"/>
          <p14:tracePt t="19530" x="5548313" y="2498725"/>
          <p14:tracePt t="19540" x="5624513" y="2549525"/>
          <p14:tracePt t="19545" x="5718175" y="2592388"/>
          <p14:tracePt t="19553" x="5811838" y="2633663"/>
          <p14:tracePt t="19560" x="5853113" y="2668588"/>
          <p14:tracePt t="19569" x="5905500" y="2686050"/>
          <p14:tracePt t="19576" x="5938838" y="2701925"/>
          <p14:tracePt t="19584" x="5981700" y="2727325"/>
          <p14:tracePt t="19592" x="6015038" y="2744788"/>
          <p14:tracePt t="19600" x="6024563" y="2752725"/>
          <p14:tracePt t="19607" x="6040438" y="2762250"/>
          <p14:tracePt t="19617" x="6057900" y="2770188"/>
          <p14:tracePt t="19623" x="6091238" y="2778125"/>
          <p14:tracePt t="19632" x="6100763" y="2787650"/>
          <p14:tracePt t="19641" x="6116638" y="2795588"/>
          <p14:tracePt t="19646" x="6126163" y="2795588"/>
          <p14:tracePt t="19656" x="6134100" y="2805113"/>
          <p14:tracePt t="19661" x="6142038" y="2820988"/>
          <p14:tracePt t="19669" x="6167438" y="2830513"/>
          <p14:tracePt t="19677" x="6184900" y="2838450"/>
          <p14:tracePt t="19685" x="6194425" y="2838450"/>
          <p14:tracePt t="19693" x="6219825" y="2846388"/>
          <p14:tracePt t="19701" x="6245225" y="2855913"/>
          <p14:tracePt t="19708" x="6261100" y="2863850"/>
          <p14:tracePt t="19717" x="6270625" y="2863850"/>
          <p14:tracePt t="19724" x="6278563" y="2863850"/>
          <p14:tracePt t="19732" x="6286500" y="2863850"/>
          <p14:tracePt t="19771" x="6296025" y="2871788"/>
          <p14:tracePt t="19779" x="6311900" y="2871788"/>
          <p14:tracePt t="19795" x="6321425" y="2881313"/>
          <p14:tracePt t="19802" x="6329363" y="2881313"/>
          <p14:tracePt t="19818" x="6338888" y="2881313"/>
          <p14:tracePt t="19825" x="6346825" y="2881313"/>
          <p14:tracePt t="19833" x="6354763" y="2881313"/>
          <p14:tracePt t="19849" x="6364288" y="2881313"/>
          <p14:tracePt t="19856" x="6372225" y="2881313"/>
          <p14:tracePt t="19864" x="6380163" y="2881313"/>
          <p14:tracePt t="19873" x="6389688" y="2881313"/>
          <p14:tracePt t="19880" x="6397625" y="2881313"/>
          <p14:tracePt t="19896" x="6405563" y="2881313"/>
          <p14:tracePt t="19907" x="6415088" y="2881313"/>
          <p14:tracePt t="19926" x="6423025" y="2881313"/>
          <p14:tracePt t="19942" x="6430963" y="2881313"/>
          <p14:tracePt t="19950" x="6440488" y="2881313"/>
          <p14:tracePt t="19957" x="6448425" y="2881313"/>
          <p14:tracePt t="19966" x="6456363" y="2881313"/>
          <p14:tracePt t="19981" x="6465888" y="2881313"/>
          <p14:tracePt t="19993" x="6473825" y="2881313"/>
          <p14:tracePt t="20008" x="6483350" y="2871788"/>
          <p14:tracePt t="20067" x="6491288" y="2863850"/>
          <p14:tracePt t="20082" x="6499225" y="2863850"/>
          <p14:tracePt t="20121" x="6516688" y="2855913"/>
          <p14:tracePt t="20169" x="6524625" y="2846388"/>
          <p14:tracePt t="20183" x="6524625" y="2838450"/>
          <p14:tracePt t="20191" x="6534150" y="2838450"/>
          <p14:tracePt t="20246" x="6534150" y="2820988"/>
          <p14:tracePt t="20277" x="6542088" y="2820988"/>
          <p14:tracePt t="20323" x="6550025" y="2813050"/>
          <p14:tracePt t="20331" x="6550025" y="2805113"/>
          <p14:tracePt t="20339" x="6550025" y="2795588"/>
          <p14:tracePt t="20347" x="6559550" y="2795588"/>
          <p14:tracePt t="20357" x="6559550" y="2787650"/>
          <p14:tracePt t="20362" x="6559550" y="2778125"/>
          <p14:tracePt t="38181" x="6550025" y="2778125"/>
          <p14:tracePt t="38188" x="6550025" y="2770188"/>
          <p14:tracePt t="38195" x="6542088" y="2762250"/>
          <p14:tracePt t="38205" x="6534150" y="2762250"/>
          <p14:tracePt t="38305" x="6524625" y="2762250"/>
          <p14:tracePt t="38375" x="6524625" y="2752725"/>
          <p14:tracePt t="44590" x="6372225" y="2693988"/>
          <p14:tracePt t="44596" x="6015038" y="2524125"/>
          <p14:tracePt t="44605" x="5827713" y="2447925"/>
          <p14:tracePt t="44612" x="5708650" y="2371725"/>
          <p14:tracePt t="44621" x="5249863" y="2073275"/>
          <p14:tracePt t="44628" x="4927600" y="1819275"/>
          <p14:tracePt t="44636" x="4757738" y="1708150"/>
          <p14:tracePt t="44644" x="4468813" y="1504950"/>
          <p14:tracePt t="44652" x="4103688" y="1292225"/>
          <p14:tracePt t="44660" x="3933825" y="1216025"/>
          <p14:tracePt t="44671" x="3848100" y="1163638"/>
          <p14:tracePt t="44674" x="3687763" y="1079500"/>
          <p14:tracePt t="44685" x="3441700" y="942975"/>
          <p14:tracePt t="44690" x="3168650" y="823913"/>
          <p14:tracePt t="44701" x="3049588" y="773113"/>
          <p14:tracePt t="44705" x="2955925" y="730250"/>
          <p14:tracePt t="44713" x="2854325" y="696913"/>
          <p14:tracePt t="44721" x="2770188" y="671513"/>
          <p14:tracePt t="44730" x="2676525" y="654050"/>
          <p14:tracePt t="44738" x="2633663" y="646113"/>
          <p14:tracePt t="44745" x="2590800" y="636588"/>
          <p14:tracePt t="44752" x="2574925" y="636588"/>
          <p14:tracePt t="44761" x="2557463" y="636588"/>
          <p14:tracePt t="44778" x="2549525" y="636588"/>
          <p14:tracePt t="45104" x="2405063" y="603250"/>
          <p14:tracePt t="45110" x="2301875" y="577850"/>
          <p14:tracePt t="45118" x="2192338" y="544513"/>
          <p14:tracePt t="45128" x="2098675" y="492125"/>
          <p14:tracePt t="45135" x="1885950" y="415925"/>
          <p14:tracePt t="45142" x="1766888" y="357188"/>
          <p14:tracePt t="45151" x="1665288" y="322263"/>
          <p14:tracePt t="45157" x="1579563" y="306388"/>
          <p14:tracePt t="45168" x="1487488" y="280988"/>
          <p14:tracePt t="45173" x="1419225" y="263525"/>
          <p14:tracePt t="45181" x="1325563" y="212725"/>
          <p14:tracePt t="45189" x="1223963" y="177800"/>
          <p14:tracePt t="45197" x="1120775" y="144463"/>
          <p14:tracePt t="45203" x="1003300" y="101600"/>
          <p14:tracePt t="45211" x="942975" y="76200"/>
          <p14:tracePt t="45219" x="849313" y="42863"/>
          <p14:tracePt t="45228" x="781050" y="25400"/>
          <p14:tracePt t="48745" x="365125" y="195263"/>
          <p14:tracePt t="48752" x="831850" y="552450"/>
          <p14:tracePt t="48759" x="1120775" y="773113"/>
          <p14:tracePt t="48767" x="1325563" y="917575"/>
          <p14:tracePt t="48776" x="1665288" y="1079500"/>
          <p14:tracePt t="48791" x="2124075" y="1393825"/>
          <p14:tracePt t="48801" x="2217738" y="1462088"/>
          <p14:tracePt t="48806" x="2311400" y="1538288"/>
          <p14:tracePt t="48817" x="2362200" y="1571625"/>
          <p14:tracePt t="48821" x="2430463" y="1631950"/>
          <p14:tracePt t="48830" x="2481263" y="1674813"/>
          <p14:tracePt t="48836" x="2514600" y="1700213"/>
          <p14:tracePt t="48845" x="2549525" y="1725613"/>
          <p14:tracePt t="48853" x="2565400" y="1741488"/>
          <p14:tracePt t="48861" x="2574925" y="1751013"/>
          <p14:tracePt t="48876" x="2582863" y="1758950"/>
          <p14:tracePt t="56412" x="2616200" y="1784350"/>
          <p14:tracePt t="56420" x="2651125" y="1801813"/>
          <p14:tracePt t="56427" x="2709863" y="1819275"/>
          <p14:tracePt t="56435" x="2760663" y="1852613"/>
          <p14:tracePt t="56443" x="2820988" y="1878013"/>
          <p14:tracePt t="56450" x="2871788" y="1911350"/>
          <p14:tracePt t="56459" x="2947988" y="1946275"/>
          <p14:tracePt t="56467" x="2990850" y="1979613"/>
          <p14:tracePt t="56476" x="3049588" y="2022475"/>
          <p14:tracePt t="56483" x="3100388" y="2065338"/>
          <p14:tracePt t="56489" x="3178175" y="2133600"/>
          <p14:tracePt t="56502" x="3228975" y="2174875"/>
          <p14:tracePt t="56505" x="3297238" y="2227263"/>
          <p14:tracePt t="56514" x="3355975" y="2260600"/>
          <p14:tracePt t="56520" x="3406775" y="2286000"/>
          <p14:tracePt t="56529" x="3475038" y="2319338"/>
          <p14:tracePt t="56536" x="3508375" y="2344738"/>
          <p14:tracePt t="56544" x="3533775" y="2362200"/>
          <p14:tracePt t="56551" x="3551238" y="2379663"/>
          <p14:tracePt t="56559" x="3568700" y="2387600"/>
          <p14:tracePt t="56566" x="3586163" y="2397125"/>
          <p14:tracePt t="56574" x="3594100" y="2397125"/>
          <p14:tracePt t="56583" x="3594100" y="2405063"/>
          <p14:tracePt t="56590" x="3602038" y="2405063"/>
          <p14:tracePt t="56661" x="3611563" y="2405063"/>
          <p14:tracePt t="56723" x="3619500" y="2422525"/>
          <p14:tracePt t="56738" x="3644900" y="2430463"/>
          <p14:tracePt t="56746" x="3652838" y="2438400"/>
          <p14:tracePt t="56755" x="3652838" y="2447925"/>
          <p14:tracePt t="56763" x="3662363" y="2447925"/>
          <p14:tracePt t="56769" x="3670300" y="2447925"/>
          <p14:tracePt t="56872" x="3678238" y="2455863"/>
          <p14:tracePt t="56878" x="3713163" y="2473325"/>
          <p14:tracePt t="56887" x="3729038" y="2489200"/>
          <p14:tracePt t="56895" x="3756025" y="2524125"/>
          <p14:tracePt t="56902" x="3781425" y="2549525"/>
          <p14:tracePt t="56909" x="3832225" y="2574925"/>
          <p14:tracePt t="56918" x="3873500" y="2625725"/>
          <p14:tracePt t="56925" x="3941763" y="2668588"/>
          <p14:tracePt t="56933" x="3992563" y="2719388"/>
          <p14:tracePt t="56943" x="4044950" y="2778125"/>
          <p14:tracePt t="56949" x="4070350" y="2795588"/>
          <p14:tracePt t="56958" x="4078288" y="2813050"/>
          <p14:tracePt t="56967" x="4111625" y="2846388"/>
          <p14:tracePt t="56971" x="4146550" y="2881313"/>
          <p14:tracePt t="56983" x="4179888" y="2906713"/>
          <p14:tracePt t="56987" x="4197350" y="2922588"/>
          <p14:tracePt t="56995" x="4222750" y="2940050"/>
          <p14:tracePt t="57003" x="4240213" y="2957513"/>
          <p14:tracePt t="57011" x="4248150" y="2965450"/>
          <p14:tracePt t="57021" x="4265613" y="2974975"/>
          <p14:tracePt t="57346" x="4418013" y="3033713"/>
          <p14:tracePt t="57353" x="4545013" y="3076575"/>
          <p14:tracePt t="57361" x="4664075" y="3135313"/>
          <p14:tracePt t="57370" x="4749800" y="3186113"/>
          <p14:tracePt t="57376" x="4868863" y="3254375"/>
          <p14:tracePt t="57385" x="5029200" y="3330575"/>
          <p14:tracePt t="57393" x="5140325" y="3373438"/>
          <p14:tracePt t="57399" x="5276850" y="3449638"/>
          <p14:tracePt t="57408" x="5353050" y="3484563"/>
          <p14:tracePt t="57416" x="5454650" y="3527425"/>
          <p14:tracePt t="57425" x="5556250" y="3560763"/>
          <p14:tracePt t="57433" x="5649913" y="3594100"/>
          <p14:tracePt t="57439" x="5776913" y="3636963"/>
          <p14:tracePt t="57450" x="5880100" y="3671888"/>
          <p14:tracePt t="57454" x="5981700" y="3687763"/>
          <p14:tracePt t="57463" x="6015038" y="3705225"/>
          <p14:tracePt t="57470" x="6108700" y="3730625"/>
          <p14:tracePt t="57478" x="6151563" y="3748088"/>
          <p14:tracePt t="57486" x="6202363" y="3756025"/>
          <p14:tracePt t="57493" x="6253163" y="3790950"/>
          <p14:tracePt t="57500" x="6311900" y="3806825"/>
          <p14:tracePt t="57509" x="6346825" y="3816350"/>
          <p14:tracePt t="57516" x="6405563" y="3832225"/>
          <p14:tracePt t="57526" x="6430963" y="3841750"/>
          <p14:tracePt t="57533" x="6448425" y="3849688"/>
          <p14:tracePt t="57542" x="6473825" y="3857625"/>
          <p14:tracePt t="57550" x="6483350" y="3857625"/>
          <p14:tracePt t="57556" x="6491288" y="3875088"/>
          <p14:tracePt t="57571" x="6499225" y="3875088"/>
          <p14:tracePt t="59929" x="6516688" y="3892550"/>
          <p14:tracePt t="59936" x="6534150" y="3917950"/>
          <p14:tracePt t="59943" x="6542088" y="3943350"/>
          <p14:tracePt t="59953" x="6575425" y="3976688"/>
          <p14:tracePt t="59961" x="6575425" y="3994150"/>
          <p14:tracePt t="59967" x="6600825" y="4011613"/>
          <p14:tracePt t="59975" x="6610350" y="4011613"/>
          <p14:tracePt t="59982" x="6618288" y="4027488"/>
          <p14:tracePt t="59992" x="6618288" y="4037013"/>
          <p14:tracePt t="59999" x="6626225" y="4037013"/>
          <p14:tracePt t="60008" x="6635750" y="4052888"/>
          <p14:tracePt t="60017" x="6643688" y="4062413"/>
          <p14:tracePt t="60033" x="6661150" y="4070350"/>
          <p14:tracePt t="60037" x="6669088" y="4079875"/>
          <p14:tracePt t="60053" x="6678613" y="4087813"/>
          <p14:tracePt t="60061" x="6686550" y="4095750"/>
          <p14:tracePt t="60068" x="6686550" y="4105275"/>
          <p14:tracePt t="60076" x="6694488" y="4105275"/>
          <p14:tracePt t="60084" x="6704013" y="4121150"/>
          <p14:tracePt t="60091" x="6711950" y="4130675"/>
          <p14:tracePt t="60108" x="6719888" y="4130675"/>
          <p14:tracePt t="60115" x="6737350" y="4130675"/>
          <p14:tracePt t="62367" x="6711950" y="4095750"/>
          <p14:tracePt t="62373" x="6661150" y="4062413"/>
          <p14:tracePt t="62380" x="6635750" y="4037013"/>
          <p14:tracePt t="62390" x="6610350" y="3994150"/>
          <p14:tracePt t="62398" x="6592888" y="3986213"/>
          <p14:tracePt t="62405" x="6575425" y="3968750"/>
          <p14:tracePt t="62415" x="6550025" y="3943350"/>
          <p14:tracePt t="62420" x="6534150" y="3935413"/>
          <p14:tracePt t="62431" x="6534150" y="3925888"/>
          <p14:tracePt t="62436" x="6524625" y="3925888"/>
          <p14:tracePt t="62444" x="6516688" y="3925888"/>
          <p14:tracePt t="62467" x="6508750" y="3917950"/>
          <p14:tracePt t="62795" x="6286500" y="3790950"/>
          <p14:tracePt t="62801" x="5905500" y="3517900"/>
          <p14:tracePt t="62810" x="5335588" y="3144838"/>
          <p14:tracePt t="62819" x="5208588" y="3041650"/>
          <p14:tracePt t="62825" x="4833938" y="2787650"/>
          <p14:tracePt t="62833" x="4410075" y="2541588"/>
          <p14:tracePt t="62841" x="4179888" y="2397125"/>
          <p14:tracePt t="62848" x="4070350" y="2319338"/>
          <p14:tracePt t="62857" x="3865563" y="2141538"/>
          <p14:tracePt t="62865" x="3687763" y="2030413"/>
          <p14:tracePt t="62874" x="3611563" y="1971675"/>
          <p14:tracePt t="62883" x="3517900" y="1928813"/>
          <p14:tracePt t="62888" x="3482975" y="1911350"/>
          <p14:tracePt t="62899" x="3457575" y="1895475"/>
          <p14:tracePt t="62903" x="3432175" y="1885950"/>
          <p14:tracePt t="62914" x="3414713" y="1878013"/>
          <p14:tracePt t="62919" x="3398838" y="1860550"/>
          <p14:tracePt t="63200" x="3211513" y="1784350"/>
          <p14:tracePt t="63207" x="3016250" y="1665288"/>
          <p14:tracePt t="63215" x="2608263" y="1385888"/>
          <p14:tracePt t="63222" x="2200275" y="1096963"/>
          <p14:tracePt t="63231" x="1946275" y="925513"/>
          <p14:tracePt t="63239" x="1817688" y="823913"/>
          <p14:tracePt t="63249" x="1333500" y="527050"/>
          <p14:tracePt t="63253" x="1044575" y="347663"/>
          <p14:tracePt t="63265" x="925513" y="255588"/>
          <p14:tracePt t="63269" x="831850" y="177800"/>
          <p14:tracePt t="63277" x="704850" y="5080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04CA0F9A-8D02-4DBA-86B8-44043AD49482}"/>
              </a:ext>
            </a:extLst>
          </p:cNvPr>
          <p:cNvSpPr/>
          <p:nvPr/>
        </p:nvSpPr>
        <p:spPr>
          <a:xfrm>
            <a:off x="-1743919" y="-34724"/>
            <a:ext cx="12783149" cy="1085893"/>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歩数の賭け方法</a:t>
            </a:r>
            <a:endParaRPr lang="en-US" altLang="ja-JP" sz="4400" b="1">
              <a:solidFill>
                <a:schemeClr val="tx1"/>
              </a:solidFill>
            </a:endParaRPr>
          </a:p>
        </p:txBody>
      </p:sp>
      <p:grpSp>
        <p:nvGrpSpPr>
          <p:cNvPr id="3" name="グループ化 2">
            <a:extLst>
              <a:ext uri="{FF2B5EF4-FFF2-40B4-BE49-F238E27FC236}">
                <a16:creationId xmlns:a16="http://schemas.microsoft.com/office/drawing/2014/main" id="{4BD52CA9-66A1-406C-8EEB-5CD3B8084274}"/>
              </a:ext>
            </a:extLst>
          </p:cNvPr>
          <p:cNvGrpSpPr/>
          <p:nvPr/>
        </p:nvGrpSpPr>
        <p:grpSpPr>
          <a:xfrm>
            <a:off x="5215510" y="1954929"/>
            <a:ext cx="4209628" cy="2835174"/>
            <a:chOff x="5215510" y="1954929"/>
            <a:chExt cx="4209628" cy="2835174"/>
          </a:xfrm>
        </p:grpSpPr>
        <p:sp>
          <p:nvSpPr>
            <p:cNvPr id="13" name="テキスト ボックス 12">
              <a:extLst>
                <a:ext uri="{FF2B5EF4-FFF2-40B4-BE49-F238E27FC236}">
                  <a16:creationId xmlns:a16="http://schemas.microsoft.com/office/drawing/2014/main" id="{C1CCEA91-2643-4A56-9CAF-55F6D68CC6BC}"/>
                </a:ext>
              </a:extLst>
            </p:cNvPr>
            <p:cNvSpPr txBox="1"/>
            <p:nvPr/>
          </p:nvSpPr>
          <p:spPr>
            <a:xfrm>
              <a:off x="5215510" y="1954929"/>
              <a:ext cx="4209628" cy="338554"/>
            </a:xfrm>
            <a:prstGeom prst="rect">
              <a:avLst/>
            </a:prstGeom>
            <a:noFill/>
          </p:spPr>
          <p:txBody>
            <a:bodyPr wrap="square" rtlCol="0">
              <a:spAutoFit/>
            </a:bodyPr>
            <a:lstStyle/>
            <a:p>
              <a:r>
                <a:rPr lang="ja-JP" altLang="en-US" sz="1600" b="1" dirty="0"/>
                <a:t>②</a:t>
              </a:r>
              <a:r>
                <a:rPr lang="ja-JP" altLang="en-US" sz="1600" dirty="0"/>
                <a:t>夜に前日の歩数が</a:t>
              </a:r>
              <a:r>
                <a:rPr lang="en-US" altLang="ja-JP" sz="1600" dirty="0"/>
                <a:t>Slack</a:t>
              </a:r>
              <a:r>
                <a:rPr lang="ja-JP" altLang="en-US" sz="1600" dirty="0"/>
                <a:t>で発表される。</a:t>
              </a:r>
              <a:endParaRPr lang="en-US" altLang="ja-JP" sz="1600" dirty="0"/>
            </a:p>
          </p:txBody>
        </p:sp>
        <p:pic>
          <p:nvPicPr>
            <p:cNvPr id="6" name="図 5">
              <a:extLst>
                <a:ext uri="{FF2B5EF4-FFF2-40B4-BE49-F238E27FC236}">
                  <a16:creationId xmlns:a16="http://schemas.microsoft.com/office/drawing/2014/main" id="{BE4867F1-C463-43E3-8E66-7B125D93F64A}"/>
                </a:ext>
              </a:extLst>
            </p:cNvPr>
            <p:cNvPicPr>
              <a:picLocks noChangeAspect="1"/>
            </p:cNvPicPr>
            <p:nvPr/>
          </p:nvPicPr>
          <p:blipFill>
            <a:blip r:embed="rId3"/>
            <a:stretch>
              <a:fillRect/>
            </a:stretch>
          </p:blipFill>
          <p:spPr>
            <a:xfrm>
              <a:off x="5882095" y="2293483"/>
              <a:ext cx="2100450" cy="2496620"/>
            </a:xfrm>
            <a:prstGeom prst="rect">
              <a:avLst/>
            </a:prstGeom>
          </p:spPr>
        </p:pic>
        <p:sp>
          <p:nvSpPr>
            <p:cNvPr id="2" name="正方形/長方形 1">
              <a:extLst>
                <a:ext uri="{FF2B5EF4-FFF2-40B4-BE49-F238E27FC236}">
                  <a16:creationId xmlns:a16="http://schemas.microsoft.com/office/drawing/2014/main" id="{3C9ABE39-B006-46F8-9ACA-389EA94CCF2C}"/>
                </a:ext>
              </a:extLst>
            </p:cNvPr>
            <p:cNvSpPr/>
            <p:nvPr/>
          </p:nvSpPr>
          <p:spPr>
            <a:xfrm>
              <a:off x="6330950" y="2755900"/>
              <a:ext cx="514350" cy="139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416DD6F-C20F-4E0D-A945-980D9C4C28E5}"/>
                </a:ext>
              </a:extLst>
            </p:cNvPr>
            <p:cNvSpPr/>
            <p:nvPr/>
          </p:nvSpPr>
          <p:spPr>
            <a:xfrm>
              <a:off x="6330950" y="2954984"/>
              <a:ext cx="514350" cy="139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9F21535-A5D9-4765-962A-53045BCB0786}"/>
                </a:ext>
              </a:extLst>
            </p:cNvPr>
            <p:cNvSpPr/>
            <p:nvPr/>
          </p:nvSpPr>
          <p:spPr>
            <a:xfrm>
              <a:off x="6334125" y="3164304"/>
              <a:ext cx="533400" cy="139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1F9EB70D-76E1-45E2-AE48-9C4DAB958522}"/>
                </a:ext>
              </a:extLst>
            </p:cNvPr>
            <p:cNvSpPr/>
            <p:nvPr/>
          </p:nvSpPr>
          <p:spPr>
            <a:xfrm>
              <a:off x="6330950" y="3359150"/>
              <a:ext cx="327025" cy="139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16413B7-BB9D-41DE-B69A-6762E8BEF4F6}"/>
                </a:ext>
              </a:extLst>
            </p:cNvPr>
            <p:cNvSpPr/>
            <p:nvPr/>
          </p:nvSpPr>
          <p:spPr>
            <a:xfrm>
              <a:off x="6334125" y="3568470"/>
              <a:ext cx="403225" cy="139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3CEAD6F-2372-49CC-B18A-9025A58DD74E}"/>
                </a:ext>
              </a:extLst>
            </p:cNvPr>
            <p:cNvSpPr/>
            <p:nvPr/>
          </p:nvSpPr>
          <p:spPr>
            <a:xfrm>
              <a:off x="6330950" y="3775120"/>
              <a:ext cx="431800" cy="139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28F95F66-98F1-41D8-9D9D-6ED26F4C9350}"/>
                </a:ext>
              </a:extLst>
            </p:cNvPr>
            <p:cNvSpPr/>
            <p:nvPr/>
          </p:nvSpPr>
          <p:spPr>
            <a:xfrm>
              <a:off x="6330950" y="3976874"/>
              <a:ext cx="454025" cy="139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8350323-AE7C-4CAC-8719-AFBD0339329F}"/>
                </a:ext>
              </a:extLst>
            </p:cNvPr>
            <p:cNvSpPr/>
            <p:nvPr/>
          </p:nvSpPr>
          <p:spPr>
            <a:xfrm>
              <a:off x="6330949" y="4191090"/>
              <a:ext cx="650875" cy="139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5B298AB-9342-486D-AE84-7B7409224512}"/>
                </a:ext>
              </a:extLst>
            </p:cNvPr>
            <p:cNvSpPr/>
            <p:nvPr/>
          </p:nvSpPr>
          <p:spPr>
            <a:xfrm>
              <a:off x="6330950" y="4405306"/>
              <a:ext cx="374650" cy="139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E2DC429A-6350-40B1-ACE5-F8AFCCF33793}"/>
                </a:ext>
              </a:extLst>
            </p:cNvPr>
            <p:cNvSpPr/>
            <p:nvPr/>
          </p:nvSpPr>
          <p:spPr>
            <a:xfrm>
              <a:off x="6334125" y="4607060"/>
              <a:ext cx="558800" cy="139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143491309"/>
      </p:ext>
    </p:extLst>
  </p:cSld>
  <p:clrMapOvr>
    <a:masterClrMapping/>
  </p:clrMapOvr>
  <mc:AlternateContent xmlns:mc="http://schemas.openxmlformats.org/markup-compatibility/2006" xmlns:p14="http://schemas.microsoft.com/office/powerpoint/2010/main">
    <mc:Choice Requires="p14">
      <p:transition spd="slow" p14:dur="2000" advTm="30651"/>
    </mc:Choice>
    <mc:Fallback xmlns="">
      <p:transition spd="slow" advTm="30651"/>
    </mc:Fallback>
  </mc:AlternateContent>
  <p:extLst>
    <p:ext uri="{3A86A75C-4F4B-4683-9AE1-C65F6400EC91}">
      <p14:laserTraceLst xmlns:p14="http://schemas.microsoft.com/office/powerpoint/2010/main">
        <p14:tracePtLst>
          <p14:tracePt t="5792" x="2524125" y="1971675"/>
          <p14:tracePt t="5800" x="2471738" y="1971675"/>
          <p14:tracePt t="5807" x="2405063" y="1971675"/>
          <p14:tracePt t="5816" x="2344738" y="1971675"/>
          <p14:tracePt t="5824" x="2301875" y="1971675"/>
          <p14:tracePt t="5833" x="2251075" y="1971675"/>
          <p14:tracePt t="5839" x="2200275" y="1971675"/>
          <p14:tracePt t="5849" x="2157413" y="1971675"/>
          <p14:tracePt t="5856" x="2132013" y="1971675"/>
          <p14:tracePt t="5866" x="2116138" y="1971675"/>
          <p14:tracePt t="6080" x="2106613" y="1979613"/>
          <p14:tracePt t="6087" x="2098675" y="2005013"/>
          <p14:tracePt t="6096" x="2090738" y="2030413"/>
          <p14:tracePt t="6104" x="2065338" y="2065338"/>
          <p14:tracePt t="6112" x="2030413" y="2124075"/>
          <p14:tracePt t="6120" x="1997075" y="2200275"/>
          <p14:tracePt t="6128" x="1954213" y="2293938"/>
          <p14:tracePt t="6136" x="1920875" y="2371725"/>
          <p14:tracePt t="6144" x="1885950" y="2430463"/>
          <p14:tracePt t="6152" x="1868488" y="2506663"/>
          <p14:tracePt t="6160" x="1843088" y="2566988"/>
          <p14:tracePt t="6169" x="1817688" y="2600325"/>
          <p14:tracePt t="6176" x="1801813" y="2643188"/>
          <p14:tracePt t="6186" x="1776413" y="2676525"/>
          <p14:tracePt t="6192" x="1741488" y="2736850"/>
          <p14:tracePt t="6200" x="1716088" y="2762250"/>
          <p14:tracePt t="6209" x="1690688" y="2813050"/>
          <p14:tracePt t="6216" x="1657350" y="2871788"/>
          <p14:tracePt t="6224" x="1639888" y="2922588"/>
          <p14:tracePt t="6233" x="1639888" y="2940050"/>
          <p14:tracePt t="6240" x="1639888" y="2957513"/>
          <p14:tracePt t="6249" x="1639888" y="2974975"/>
          <p14:tracePt t="6257" x="1639888" y="2982913"/>
          <p14:tracePt t="6266" x="1639888" y="3000375"/>
          <p14:tracePt t="6273" x="1639888" y="3025775"/>
          <p14:tracePt t="6281" x="1639888" y="3041650"/>
          <p14:tracePt t="6289" x="1639888" y="3076575"/>
          <p14:tracePt t="6297" x="1639888" y="3101975"/>
          <p14:tracePt t="6304" x="1631950" y="3144838"/>
          <p14:tracePt t="6312" x="1622425" y="3170238"/>
          <p14:tracePt t="6320" x="1622425" y="3186113"/>
          <p14:tracePt t="6329" x="1622425" y="3211513"/>
          <p14:tracePt t="6336" x="1622425" y="3228975"/>
          <p14:tracePt t="6345" x="1622425" y="3246438"/>
          <p14:tracePt t="6352" x="1622425" y="3271838"/>
          <p14:tracePt t="6360" x="1622425" y="3297238"/>
          <p14:tracePt t="6369" x="1622425" y="3305175"/>
          <p14:tracePt t="6376" x="1622425" y="3314700"/>
          <p14:tracePt t="6384" x="1622425" y="3322638"/>
          <p14:tracePt t="6392" x="1631950" y="3322638"/>
          <p14:tracePt t="6409" x="1639888" y="3330575"/>
          <p14:tracePt t="6448" x="1631950" y="3330575"/>
          <p14:tracePt t="8473" x="1622425" y="3322638"/>
          <p14:tracePt t="8481" x="1622425" y="3314700"/>
          <p14:tracePt t="8489" x="1639888" y="3289300"/>
          <p14:tracePt t="8498" x="1657350" y="3254375"/>
          <p14:tracePt t="8505" x="1673225" y="3211513"/>
          <p14:tracePt t="8515" x="1690688" y="3178175"/>
          <p14:tracePt t="8521" x="1708150" y="3135313"/>
          <p14:tracePt t="8529" x="1733550" y="3067050"/>
          <p14:tracePt t="8537" x="1758950" y="3008313"/>
          <p14:tracePt t="8546" x="1792288" y="2922588"/>
          <p14:tracePt t="8553" x="1843088" y="2846388"/>
          <p14:tracePt t="8561" x="1885950" y="2778125"/>
          <p14:tracePt t="8569" x="1928813" y="2701925"/>
          <p14:tracePt t="8578" x="1971675" y="2625725"/>
          <p14:tracePt t="8585" x="2022475" y="2574925"/>
          <p14:tracePt t="8593" x="2073275" y="2532063"/>
          <p14:tracePt t="8602" x="2124075" y="2489200"/>
          <p14:tracePt t="8609" x="2157413" y="2463800"/>
          <p14:tracePt t="8618" x="2208213" y="2422525"/>
          <p14:tracePt t="8625" x="2276475" y="2379663"/>
          <p14:tracePt t="8635" x="2327275" y="2354263"/>
          <p14:tracePt t="8640" x="2405063" y="2303463"/>
          <p14:tracePt t="8648" x="2463800" y="2260600"/>
          <p14:tracePt t="8657" x="2549525" y="2209800"/>
          <p14:tracePt t="8665" x="2633663" y="2159000"/>
          <p14:tracePt t="8673" x="2735263" y="2141538"/>
          <p14:tracePt t="8682" x="2838450" y="2116138"/>
          <p14:tracePt t="8689" x="2947988" y="2108200"/>
          <p14:tracePt t="8698" x="3049588" y="2082800"/>
          <p14:tracePt t="8706" x="3168650" y="2073275"/>
          <p14:tracePt t="8715" x="3279775" y="2055813"/>
          <p14:tracePt t="8721" x="3381375" y="2055813"/>
          <p14:tracePt t="8729" x="3492500" y="2055813"/>
          <p14:tracePt t="8738" x="3576638" y="2055813"/>
          <p14:tracePt t="8746" x="3652838" y="2055813"/>
          <p14:tracePt t="8753" x="3746500" y="2047875"/>
          <p14:tracePt t="8761" x="3832225" y="2047875"/>
          <p14:tracePt t="8769" x="3933825" y="2047875"/>
          <p14:tracePt t="8777" x="4035425" y="2039938"/>
          <p14:tracePt t="8785" x="4162425" y="2022475"/>
          <p14:tracePt t="8794" x="4265613" y="2014538"/>
          <p14:tracePt t="8802" x="4375150" y="2014538"/>
          <p14:tracePt t="8809" x="4503738" y="2014538"/>
          <p14:tracePt t="8819" x="4646613" y="2014538"/>
          <p14:tracePt t="8826" x="4757738" y="2014538"/>
          <p14:tracePt t="8834" x="4868863" y="2014538"/>
          <p14:tracePt t="8841" x="4970463" y="2039938"/>
          <p14:tracePt t="8848" x="5054600" y="2047875"/>
          <p14:tracePt t="8857" x="5157788" y="2065338"/>
          <p14:tracePt t="8866" x="5259388" y="2108200"/>
          <p14:tracePt t="8873" x="5378450" y="2159000"/>
          <p14:tracePt t="8883" x="5497513" y="2200275"/>
          <p14:tracePt t="8889" x="5641975" y="2252663"/>
          <p14:tracePt t="8898" x="5794375" y="2303463"/>
          <p14:tracePt t="8905" x="5964238" y="2336800"/>
          <p14:tracePt t="8914" x="6134100" y="2379663"/>
          <p14:tracePt t="8923" x="6278563" y="2413000"/>
          <p14:tracePt t="8934" x="6423025" y="2463800"/>
          <p14:tracePt t="8938" x="6550025" y="2516188"/>
          <p14:tracePt t="8945" x="6669088" y="2557463"/>
          <p14:tracePt t="8953" x="6780213" y="2617788"/>
          <p14:tracePt t="8961" x="6881813" y="2660650"/>
          <p14:tracePt t="8969" x="6932613" y="2693988"/>
          <p14:tracePt t="8977" x="6975475" y="2719388"/>
          <p14:tracePt t="8986" x="7043738" y="2762250"/>
          <p14:tracePt t="8993" x="7077075" y="2795588"/>
          <p14:tracePt t="9003" x="7094538" y="2805113"/>
          <p14:tracePt t="9009" x="7112000" y="2813050"/>
          <p14:tracePt t="9019" x="7127875" y="2830513"/>
          <p14:tracePt t="9026" x="7127875" y="2846388"/>
          <p14:tracePt t="9035" x="7153275" y="2863850"/>
          <p14:tracePt t="9041" x="7188200" y="2889250"/>
          <p14:tracePt t="9048" x="7213600" y="2914650"/>
          <p14:tracePt t="9057" x="7256463" y="2940050"/>
          <p14:tracePt t="9065" x="7297738" y="2965450"/>
          <p14:tracePt t="9074" x="7348538" y="2990850"/>
          <p14:tracePt t="9081" x="7400925" y="3008313"/>
          <p14:tracePt t="9089" x="7434263" y="3016250"/>
          <p14:tracePt t="9099" x="7467600" y="3033713"/>
          <p14:tracePt t="9105" x="7510463" y="3051175"/>
          <p14:tracePt t="9113" x="7535863" y="3067050"/>
          <p14:tracePt t="9121" x="7570788" y="3084513"/>
          <p14:tracePt t="9129" x="7596188" y="3101975"/>
          <p14:tracePt t="9138" x="7621588" y="3109913"/>
          <p14:tracePt t="9145" x="7637463" y="3109913"/>
          <p14:tracePt t="9153" x="7646988" y="3119438"/>
          <p14:tracePt t="9161" x="7654925" y="3119438"/>
          <p14:tracePt t="9169" x="7662863" y="3119438"/>
          <p14:tracePt t="9193" x="7672388" y="3119438"/>
          <p14:tracePt t="9234" x="7680325" y="3119438"/>
          <p14:tracePt t="9241" x="7680325" y="3127375"/>
          <p14:tracePt t="9266" x="7688263" y="3127375"/>
          <p14:tracePt t="9314" x="7697788" y="3127375"/>
          <p14:tracePt t="9331" x="7715250" y="3135313"/>
          <p14:tracePt t="9337" x="7723188" y="3135313"/>
          <p14:tracePt t="9345" x="7731125" y="3135313"/>
          <p14:tracePt t="9353" x="7740650" y="3144838"/>
          <p14:tracePt t="9361" x="7748588" y="3144838"/>
          <p14:tracePt t="9369" x="7766050" y="3144838"/>
          <p14:tracePt t="9377" x="7791450" y="3144838"/>
          <p14:tracePt t="9385" x="7816850" y="3144838"/>
          <p14:tracePt t="9394" x="7859713" y="3152775"/>
          <p14:tracePt t="9402" x="7900988" y="3152775"/>
          <p14:tracePt t="9410" x="7935913" y="3152775"/>
          <p14:tracePt t="9418" x="7961313" y="3160713"/>
          <p14:tracePt t="9427" x="7994650" y="3160713"/>
          <p14:tracePt t="9434" x="8029575" y="3170238"/>
          <p14:tracePt t="9442" x="8054975" y="3178175"/>
          <p14:tracePt t="9452" x="8088313" y="3186113"/>
          <p14:tracePt t="9458" x="8105775" y="3203575"/>
          <p14:tracePt t="9465" x="8131175" y="3221038"/>
          <p14:tracePt t="9475" x="8156575" y="3228975"/>
          <p14:tracePt t="9481" x="8181975" y="3246438"/>
          <p14:tracePt t="9490" x="8199438" y="3263900"/>
          <p14:tracePt t="9499" x="8224838" y="3289300"/>
          <p14:tracePt t="9506" x="8258175" y="3305175"/>
          <p14:tracePt t="9514" x="8301038" y="3330575"/>
          <p14:tracePt t="9522" x="8326438" y="3348038"/>
          <p14:tracePt t="9538" x="8334375" y="3355975"/>
          <p14:tracePt t="9548" x="8343900" y="3365500"/>
          <p14:tracePt t="9570" x="8343900" y="3373438"/>
          <p14:tracePt t="9578" x="8351838" y="3373438"/>
          <p14:tracePt t="9627" x="8359775" y="3373438"/>
          <p14:tracePt t="9674" x="8369300" y="3382963"/>
          <p14:tracePt t="9922" x="8377238" y="3390900"/>
          <p14:tracePt t="10026" x="8377238" y="3398838"/>
          <p14:tracePt t="10034" x="8377238" y="3416300"/>
          <p14:tracePt t="10042" x="8377238" y="3424238"/>
          <p14:tracePt t="10050" x="8369300" y="3441700"/>
          <p14:tracePt t="10058" x="8369300" y="3459163"/>
          <p14:tracePt t="10075" x="8369300" y="3467100"/>
          <p14:tracePt t="10098" x="8369300" y="3475038"/>
          <p14:tracePt t="10106" x="8369300" y="3484563"/>
          <p14:tracePt t="10116" x="8369300" y="3492500"/>
          <p14:tracePt t="10154" x="8369300" y="3502025"/>
          <p14:tracePt t="10171" x="8369300" y="3509963"/>
          <p14:tracePt t="10355" x="8359775" y="3509963"/>
          <p14:tracePt t="10387" x="8359775" y="3502025"/>
          <p14:tracePt t="10395" x="8359775" y="3492500"/>
          <p14:tracePt t="10410" x="8359775" y="3484563"/>
          <p14:tracePt t="10418" x="8359775" y="3475038"/>
          <p14:tracePt t="10427" x="8359775" y="3459163"/>
          <p14:tracePt t="10434" x="8359775" y="3441700"/>
          <p14:tracePt t="10450" x="8359775" y="3433763"/>
          <p14:tracePt t="10458" x="8359775" y="3424238"/>
          <p14:tracePt t="10465" x="8369300" y="3424238"/>
          <p14:tracePt t="10515" x="8369300" y="3416300"/>
          <p14:tracePt t="10532" x="8377238" y="3416300"/>
          <p14:tracePt t="10554" x="8385175" y="3408363"/>
          <p14:tracePt t="10562" x="8394700" y="3408363"/>
          <p14:tracePt t="10578" x="8402638" y="3408363"/>
          <p14:tracePt t="10595" x="8402638" y="3398838"/>
          <p14:tracePt t="10602" x="8410575" y="3398838"/>
          <p14:tracePt t="10610" x="8420100" y="3398838"/>
          <p14:tracePt t="10627" x="8428038" y="3390900"/>
          <p14:tracePt t="10634" x="8435975" y="3382963"/>
          <p14:tracePt t="10666" x="8445500" y="3382963"/>
          <p14:tracePt t="11010" x="8453438" y="3382963"/>
          <p14:tracePt t="11075" x="8462963" y="3382963"/>
          <p14:tracePt t="11081" x="8470900" y="3382963"/>
          <p14:tracePt t="11130" x="8478838" y="3382963"/>
          <p14:tracePt t="11251" x="8496300" y="3373438"/>
          <p14:tracePt t="11266" x="8504238" y="3373438"/>
          <p14:tracePt t="11298" x="8513763" y="3373438"/>
          <p14:tracePt t="11306" x="8521700" y="3373438"/>
          <p14:tracePt t="11323" x="8529638" y="3373438"/>
          <p14:tracePt t="11331" x="8539163" y="3373438"/>
          <p14:tracePt t="11339" x="8547100" y="3373438"/>
          <p14:tracePt t="11348" x="8555038" y="3373438"/>
          <p14:tracePt t="11355" x="8564563" y="3373438"/>
          <p14:tracePt t="11379" x="8572500" y="3373438"/>
          <p14:tracePt t="11387" x="8580438" y="3373438"/>
          <p14:tracePt t="11411" x="8580438" y="3382963"/>
          <p14:tracePt t="11531" x="8589963" y="3382963"/>
          <p14:tracePt t="11604" x="8597900" y="3382963"/>
          <p14:tracePt t="11611" x="8605838" y="3382963"/>
          <p14:tracePt t="11699" x="8615363" y="3390900"/>
          <p14:tracePt t="12019" x="8623300" y="3390900"/>
          <p14:tracePt t="12115" x="8632825" y="3390900"/>
          <p14:tracePt t="12131" x="8640763" y="3398838"/>
          <p14:tracePt t="12451" x="8648700" y="3408363"/>
          <p14:tracePt t="13909" x="8640763" y="3424238"/>
          <p14:tracePt t="13915" x="8623300" y="3424238"/>
          <p14:tracePt t="13924" x="8615363" y="3441700"/>
          <p14:tracePt t="13932" x="8597900" y="3475038"/>
          <p14:tracePt t="13940" x="8597900" y="3484563"/>
          <p14:tracePt t="13947" x="8589963" y="3492500"/>
          <p14:tracePt t="18654" x="8580438" y="3492500"/>
          <p14:tracePt t="18662" x="8580438" y="3502025"/>
          <p14:tracePt t="18669" x="8580438" y="3517900"/>
          <p14:tracePt t="18679" x="8580438" y="3552825"/>
          <p14:tracePt t="18686" x="8580438" y="3586163"/>
          <p14:tracePt t="18694" x="8580438" y="3611563"/>
          <p14:tracePt t="18701" x="8580438" y="3654425"/>
          <p14:tracePt t="18710" x="8580438" y="3687763"/>
          <p14:tracePt t="18718" x="8572500" y="3730625"/>
          <p14:tracePt t="18726" x="8564563" y="3763963"/>
          <p14:tracePt t="18734" x="8564563" y="3781425"/>
          <p14:tracePt t="18742" x="8555038" y="3790950"/>
          <p14:tracePt t="18751" x="8555038" y="3806825"/>
          <p14:tracePt t="18758" x="8555038" y="3816350"/>
          <p14:tracePt t="18766" x="8547100" y="3832225"/>
          <p14:tracePt t="18774" x="8547100" y="3857625"/>
          <p14:tracePt t="18782" x="8547100" y="3883025"/>
          <p14:tracePt t="18790" x="8547100" y="3900488"/>
          <p14:tracePt t="18798" x="8547100" y="3925888"/>
          <p14:tracePt t="18806" x="8547100" y="3968750"/>
          <p14:tracePt t="18813" x="8529638" y="4044950"/>
          <p14:tracePt t="18822" x="8513763" y="4113213"/>
          <p14:tracePt t="18829" x="8504238" y="4189413"/>
          <p14:tracePt t="18838" x="8488363" y="4232275"/>
          <p14:tracePt t="18847" x="8470900" y="4300538"/>
          <p14:tracePt t="18854" x="8453438" y="4359275"/>
          <p14:tracePt t="18863" x="8428038" y="4402138"/>
          <p14:tracePt t="18870" x="8420100" y="4435475"/>
          <p14:tracePt t="18880" x="8410575" y="4495800"/>
          <p14:tracePt t="18886" x="8402638" y="4546600"/>
          <p14:tracePt t="18894" x="8394700" y="4579938"/>
          <p14:tracePt t="18902" x="8385175" y="4605338"/>
          <p14:tracePt t="18910" x="8385175" y="4614863"/>
          <p14:tracePt t="18930" x="8377238" y="4630738"/>
          <p14:tracePt t="18935" x="8359775" y="4648200"/>
          <p14:tracePt t="18941" x="8351838" y="4665663"/>
          <p14:tracePt t="18950" x="8334375" y="4691063"/>
          <p14:tracePt t="18958" x="8318500" y="4716463"/>
          <p14:tracePt t="18966" x="8308975" y="4733925"/>
          <p14:tracePt t="18974" x="8291513" y="4767263"/>
          <p14:tracePt t="18984" x="8258175" y="4818063"/>
          <p14:tracePt t="18990" x="8240713" y="4843463"/>
          <p14:tracePt t="18999" x="8224838" y="4868863"/>
          <p14:tracePt t="19006" x="8207375" y="4894263"/>
          <p14:tracePt t="19013" x="8174038" y="4919663"/>
          <p14:tracePt t="19021" x="8139113" y="4954588"/>
          <p14:tracePt t="19030" x="8113713" y="4972050"/>
          <p14:tracePt t="19038" x="8088313" y="4987925"/>
          <p14:tracePt t="19047" x="8062913" y="5005388"/>
          <p14:tracePt t="19054" x="8045450" y="5022850"/>
          <p14:tracePt t="19063" x="8004175" y="5048250"/>
          <p14:tracePt t="19070" x="7969250" y="5073650"/>
          <p14:tracePt t="19080" x="7935913" y="5091113"/>
          <p14:tracePt t="19086" x="7900988" y="5106988"/>
          <p14:tracePt t="19095" x="7842250" y="5132388"/>
          <p14:tracePt t="19103" x="7791450" y="5149850"/>
          <p14:tracePt t="19110" x="7740650" y="5167313"/>
          <p14:tracePt t="19118" x="7697788" y="5200650"/>
          <p14:tracePt t="19128" x="7654925" y="5226050"/>
          <p14:tracePt t="19136" x="7621588" y="5243513"/>
          <p14:tracePt t="19142" x="7570788" y="5268913"/>
          <p14:tracePt t="19150" x="7535863" y="5286375"/>
          <p14:tracePt t="19159" x="7502525" y="5319713"/>
          <p14:tracePt t="19166" x="7477125" y="5337175"/>
          <p14:tracePt t="19174" x="7442200" y="5345113"/>
          <p14:tracePt t="19182" x="7408863" y="5345113"/>
          <p14:tracePt t="19191" x="7373938" y="5362575"/>
          <p14:tracePt t="19200" x="7340600" y="5380038"/>
          <p14:tracePt t="19206" x="7297738" y="5387975"/>
          <p14:tracePt t="19215" x="7246938" y="5395913"/>
          <p14:tracePt t="19222" x="7221538" y="5405438"/>
          <p14:tracePt t="19230" x="7188200" y="5405438"/>
          <p14:tracePt t="19238" x="7162800" y="5413375"/>
          <p14:tracePt t="19247" x="7127875" y="5421313"/>
          <p14:tracePt t="19255" x="7094538" y="5430838"/>
          <p14:tracePt t="19263" x="7077075" y="5430838"/>
          <p14:tracePt t="19270" x="7051675" y="5430838"/>
          <p14:tracePt t="19280" x="7018338" y="5430838"/>
          <p14:tracePt t="19286" x="6975475" y="5430838"/>
          <p14:tracePt t="19296" x="6932613" y="5430838"/>
          <p14:tracePt t="19302" x="6889750" y="5430838"/>
          <p14:tracePt t="19311" x="6831013" y="5430838"/>
          <p14:tracePt t="19319" x="6797675" y="5430838"/>
          <p14:tracePt t="19327" x="6780213" y="5438775"/>
          <p14:tracePt t="19335" x="6745288" y="5438775"/>
          <p14:tracePt t="19344" x="6719888" y="5438775"/>
          <p14:tracePt t="19351" x="6711950" y="5438775"/>
          <p14:tracePt t="19359" x="6686550" y="5446713"/>
          <p14:tracePt t="19367" x="6678613" y="5446713"/>
          <p14:tracePt t="19376" x="6669088" y="5446713"/>
          <p14:tracePt t="19391" x="6643688" y="5446713"/>
          <p14:tracePt t="19399" x="6618288" y="5446713"/>
          <p14:tracePt t="19408" x="6567488" y="5446713"/>
          <p14:tracePt t="19415" x="6542088" y="5438775"/>
          <p14:tracePt t="19424" x="6508750" y="5438775"/>
          <p14:tracePt t="19432" x="6483350" y="5438775"/>
          <p14:tracePt t="19439" x="6465888" y="5438775"/>
          <p14:tracePt t="19447" x="6440488" y="5438775"/>
          <p14:tracePt t="19455" x="6423025" y="5438775"/>
          <p14:tracePt t="19464" x="6415088" y="5430838"/>
          <p14:tracePt t="19471" x="6397625" y="5430838"/>
          <p14:tracePt t="19482" x="6380163" y="5430838"/>
          <p14:tracePt t="19487" x="6354763" y="5430838"/>
          <p14:tracePt t="19497" x="6321425" y="5421313"/>
          <p14:tracePt t="19503" x="6278563" y="5421313"/>
          <p14:tracePt t="19514" x="6227763" y="5413375"/>
          <p14:tracePt t="19519" x="6194425" y="5413375"/>
          <p14:tracePt t="19528" x="6142038" y="5413375"/>
          <p14:tracePt t="19535" x="6100763" y="5395913"/>
          <p14:tracePt t="19544" x="6049963" y="5395913"/>
          <p14:tracePt t="19551" x="6032500" y="5395913"/>
          <p14:tracePt t="19559" x="5997575" y="5395913"/>
          <p14:tracePt t="19567" x="5972175" y="5380038"/>
          <p14:tracePt t="19575" x="5964238" y="5380038"/>
          <p14:tracePt t="19584" x="5946775" y="5380038"/>
          <p14:tracePt t="19591" x="5921375" y="5380038"/>
          <p14:tracePt t="19599" x="5905500" y="5380038"/>
          <p14:tracePt t="19608" x="5870575" y="5380038"/>
          <p14:tracePt t="19615" x="5827713" y="5380038"/>
          <p14:tracePt t="19623" x="5802313" y="5380038"/>
          <p14:tracePt t="19631" x="5786438" y="5380038"/>
          <p14:tracePt t="19639" x="5768975" y="5370513"/>
          <p14:tracePt t="19647" x="5735638" y="5370513"/>
          <p14:tracePt t="19655" x="5726113" y="5370513"/>
          <p14:tracePt t="19664" x="5708650" y="5362575"/>
          <p14:tracePt t="19671" x="5683250" y="5362575"/>
          <p14:tracePt t="19680" x="5675313" y="5362575"/>
          <p14:tracePt t="19688" x="5657850" y="5362575"/>
          <p14:tracePt t="19697" x="5632450" y="5362575"/>
          <p14:tracePt t="19703" x="5616575" y="5362575"/>
          <p14:tracePt t="19711" x="5599113" y="5353050"/>
          <p14:tracePt t="19719" x="5581650" y="5353050"/>
          <p14:tracePt t="19728" x="5573713" y="5353050"/>
          <p14:tracePt t="19735" x="5556250" y="5345113"/>
          <p14:tracePt t="19744" x="5538788" y="5337175"/>
          <p14:tracePt t="19751" x="5522913" y="5337175"/>
          <p14:tracePt t="19759" x="5497513" y="5337175"/>
          <p14:tracePt t="19767" x="5472113" y="5337175"/>
          <p14:tracePt t="19776" x="5454650" y="5337175"/>
          <p14:tracePt t="19783" x="5421313" y="5327650"/>
          <p14:tracePt t="19791" x="5386388" y="5327650"/>
          <p14:tracePt t="19799" x="5353050" y="5327650"/>
          <p14:tracePt t="19807" x="5327650" y="5327650"/>
          <p14:tracePt t="19815" x="5302250" y="5319713"/>
          <p14:tracePt t="19824" x="5276850" y="5319713"/>
          <p14:tracePt t="19831" x="5259388" y="5319713"/>
          <p14:tracePt t="19839" x="5241925" y="5319713"/>
          <p14:tracePt t="19846" x="5216525" y="5311775"/>
          <p14:tracePt t="19855" x="5191125" y="5311775"/>
          <p14:tracePt t="19864" x="5183188" y="5311775"/>
          <p14:tracePt t="19871" x="5173663" y="5302250"/>
          <p14:tracePt t="19880" x="5165725" y="5302250"/>
          <p14:tracePt t="19887" x="5157788" y="5294313"/>
          <p14:tracePt t="19897" x="5140325" y="5294313"/>
          <p14:tracePt t="19903" x="5132388" y="5286375"/>
          <p14:tracePt t="19912" x="5114925" y="5286375"/>
          <p14:tracePt t="19919" x="5106988" y="5286375"/>
          <p14:tracePt t="19932" x="5106988" y="5276850"/>
          <p14:tracePt t="19936" x="5097463" y="5276850"/>
          <p14:tracePt t="19951" x="5089525" y="5276850"/>
          <p14:tracePt t="20159" x="5080000" y="5268913"/>
          <p14:tracePt t="20351" x="5080000" y="5260975"/>
          <p14:tracePt t="20463" x="5080000" y="5251450"/>
          <p14:tracePt t="20567" x="5080000" y="5243513"/>
          <p14:tracePt t="21103" x="5080000" y="5235575"/>
          <p14:tracePt t="21112" x="5080000" y="5226050"/>
          <p14:tracePt t="21118" x="5080000" y="5218113"/>
          <p14:tracePt t="21127" x="5080000" y="5208588"/>
          <p14:tracePt t="21135" x="5080000" y="5200650"/>
          <p14:tracePt t="21143" x="5080000" y="5183188"/>
          <p14:tracePt t="21151" x="5080000" y="5157788"/>
          <p14:tracePt t="21159" x="5080000" y="5141913"/>
          <p14:tracePt t="21167" x="5080000" y="5124450"/>
          <p14:tracePt t="21177" x="5080000" y="5116513"/>
          <p14:tracePt t="21183" x="5089525" y="5106988"/>
          <p14:tracePt t="21191" x="5114925" y="5081588"/>
          <p14:tracePt t="21199" x="5140325" y="5064125"/>
          <p14:tracePt t="21208" x="5140325" y="5056188"/>
          <p14:tracePt t="21216" x="5148263" y="5056188"/>
          <p14:tracePt t="21224" x="5157788" y="5038725"/>
          <p14:tracePt t="21231" x="5173663" y="5022850"/>
          <p14:tracePt t="21240" x="5191125" y="4997450"/>
          <p14:tracePt t="21246" x="5199063" y="4979988"/>
          <p14:tracePt t="21255" x="5208588" y="4962525"/>
          <p14:tracePt t="21262" x="5224463" y="4954588"/>
          <p14:tracePt t="21271" x="5249863" y="4937125"/>
          <p14:tracePt t="21279" x="5276850" y="4919663"/>
          <p14:tracePt t="21287" x="5284788" y="4903788"/>
          <p14:tracePt t="21297" x="5310188" y="4894263"/>
          <p14:tracePt t="21305" x="5343525" y="4878388"/>
          <p14:tracePt t="21313" x="5411788" y="4843463"/>
          <p14:tracePt t="21319" x="5472113" y="4810125"/>
          <p14:tracePt t="21329" x="5513388" y="4802188"/>
          <p14:tracePt t="21337" x="5573713" y="4792663"/>
          <p14:tracePt t="21346" x="5632450" y="4784725"/>
          <p14:tracePt t="21353" x="5726113" y="4775200"/>
          <p14:tracePt t="21360" x="5794375" y="4749800"/>
          <p14:tracePt t="21368" x="5888038" y="4724400"/>
          <p14:tracePt t="21376" x="5989638" y="4691063"/>
          <p14:tracePt t="21385" x="6100763" y="4673600"/>
          <p14:tracePt t="21392" x="6202363" y="4648200"/>
          <p14:tracePt t="21401" x="6303963" y="4648200"/>
          <p14:tracePt t="21408" x="6415088" y="4648200"/>
          <p14:tracePt t="21416" x="6542088" y="4648200"/>
          <p14:tracePt t="21424" x="6669088" y="4648200"/>
          <p14:tracePt t="21432" x="6770688" y="4648200"/>
          <p14:tracePt t="21440" x="6856413" y="4673600"/>
          <p14:tracePt t="21448" x="6899275" y="4716463"/>
          <p14:tracePt t="21456" x="6907213" y="4724400"/>
          <p14:tracePt t="21905" x="6915150" y="4724400"/>
          <p14:tracePt t="21912" x="6924675" y="4716463"/>
          <p14:tracePt t="21920" x="6942138" y="4708525"/>
          <p14:tracePt t="21960" x="6932613" y="4708525"/>
          <p14:tracePt t="21968" x="6924675" y="4708525"/>
          <p14:tracePt t="21984" x="6907213" y="4708525"/>
          <p14:tracePt t="22001" x="6899275" y="4708525"/>
          <p14:tracePt t="22016" x="6889750" y="4708525"/>
          <p14:tracePt t="22024" x="6881813" y="4708525"/>
          <p14:tracePt t="22048" x="6873875" y="4708525"/>
          <p14:tracePt t="22056" x="6856413" y="4708525"/>
          <p14:tracePt t="22064" x="6848475" y="4708525"/>
          <p14:tracePt t="22072" x="6838950" y="4708525"/>
          <p14:tracePt t="22079" x="6831013" y="4708525"/>
          <p14:tracePt t="22097" x="6823075" y="4716463"/>
          <p14:tracePt t="22104" x="6805613" y="4716463"/>
          <p14:tracePt t="22120" x="6788150" y="4724400"/>
          <p14:tracePt t="22130" x="6770688" y="4733925"/>
          <p14:tracePt t="22136" x="6762750" y="4733925"/>
          <p14:tracePt t="22147" x="6737350" y="4733925"/>
          <p14:tracePt t="22152" x="6729413" y="4733925"/>
          <p14:tracePt t="22160" x="6704013" y="4733925"/>
          <p14:tracePt t="22168" x="6669088" y="4733925"/>
          <p14:tracePt t="22177" x="6626225" y="4733925"/>
          <p14:tracePt t="22184" x="6567488" y="4733925"/>
          <p14:tracePt t="22193" x="6516688" y="4733925"/>
          <p14:tracePt t="22200" x="6440488" y="4733925"/>
          <p14:tracePt t="22208" x="6380163" y="4733925"/>
          <p14:tracePt t="22216" x="6296025" y="4733925"/>
          <p14:tracePt t="22225" x="6227763" y="4741863"/>
          <p14:tracePt t="22232" x="6151563" y="4741863"/>
          <p14:tracePt t="22240" x="6083300" y="4741863"/>
          <p14:tracePt t="22248" x="6024563" y="4749800"/>
          <p14:tracePt t="22256" x="5964238" y="4749800"/>
          <p14:tracePt t="22264" x="5921375" y="4749800"/>
          <p14:tracePt t="22272" x="5888038" y="4749800"/>
          <p14:tracePt t="22279" x="5870575" y="4749800"/>
          <p14:tracePt t="22288" x="5827713" y="4749800"/>
          <p14:tracePt t="22297" x="5776913" y="4749800"/>
          <p14:tracePt t="22304" x="5761038" y="4749800"/>
          <p14:tracePt t="22313" x="5726113" y="4749800"/>
          <p14:tracePt t="22320" x="5700713" y="4749800"/>
          <p14:tracePt t="22330" x="5683250" y="4749800"/>
          <p14:tracePt t="22336" x="5657850" y="4749800"/>
          <p14:tracePt t="22346" x="5632450" y="4749800"/>
          <p14:tracePt t="22352" x="5607050" y="4759325"/>
          <p14:tracePt t="22360" x="5581650" y="4759325"/>
          <p14:tracePt t="22368" x="5556250" y="4759325"/>
          <p14:tracePt t="22377" x="5513388" y="4759325"/>
          <p14:tracePt t="22384" x="5497513" y="4759325"/>
          <p14:tracePt t="22392" x="5480050" y="4759325"/>
          <p14:tracePt t="22400" x="5454650" y="4767263"/>
          <p14:tracePt t="22409" x="5437188" y="4775200"/>
          <p14:tracePt t="22416" x="5429250" y="4775200"/>
          <p14:tracePt t="22424" x="5421313" y="4775200"/>
          <p14:tracePt t="22432" x="5411788" y="4784725"/>
          <p14:tracePt t="22448" x="5394325" y="4784725"/>
          <p14:tracePt t="22465" x="5394325" y="4792663"/>
          <p14:tracePt t="22479" x="5386388" y="4792663"/>
          <p14:tracePt t="22488" x="5386388" y="4802188"/>
          <p14:tracePt t="22512" x="5378450" y="4802188"/>
          <p14:tracePt t="22560" x="5368925" y="4802188"/>
          <p14:tracePt t="22576" x="5368925" y="4810125"/>
          <p14:tracePt t="22584" x="5360988" y="4818063"/>
          <p14:tracePt t="22593" x="5360988" y="4827588"/>
          <p14:tracePt t="22600" x="5353050" y="4852988"/>
          <p14:tracePt t="22609" x="5353050" y="4860925"/>
          <p14:tracePt t="22632" x="5343525" y="4868863"/>
          <p14:tracePt t="22640" x="5343525" y="4878388"/>
          <p14:tracePt t="22648" x="5335588" y="4894263"/>
          <p14:tracePt t="22656" x="5335588" y="4903788"/>
          <p14:tracePt t="22665" x="5335588" y="4919663"/>
          <p14:tracePt t="22672" x="5327650" y="4946650"/>
          <p14:tracePt t="22680" x="5327650" y="4954588"/>
          <p14:tracePt t="22688" x="5318125" y="4962525"/>
          <p14:tracePt t="22695" x="5310188" y="4972050"/>
          <p14:tracePt t="22704" x="5302250" y="4987925"/>
          <p14:tracePt t="22713" x="5302250" y="5005388"/>
          <p14:tracePt t="22720" x="5292725" y="5030788"/>
          <p14:tracePt t="22729" x="5284788" y="5038725"/>
          <p14:tracePt t="22737" x="5276850" y="5064125"/>
          <p14:tracePt t="22746" x="5267325" y="5091113"/>
          <p14:tracePt t="22752" x="5259388" y="5116513"/>
          <p14:tracePt t="22761" x="5249863" y="5132388"/>
          <p14:tracePt t="22770" x="5249863" y="5141913"/>
          <p14:tracePt t="22784" x="5241925" y="5141913"/>
          <p14:tracePt t="22792" x="5241925" y="5157788"/>
          <p14:tracePt t="22800" x="5233988" y="5167313"/>
          <p14:tracePt t="22809" x="5224463" y="5175250"/>
          <p14:tracePt t="22816" x="5224463" y="5192713"/>
          <p14:tracePt t="22824" x="5216525" y="5192713"/>
          <p14:tracePt t="22832" x="5208588" y="5218113"/>
          <p14:tracePt t="22840" x="5191125" y="5235575"/>
          <p14:tracePt t="22848" x="5173663" y="5243513"/>
          <p14:tracePt t="22857" x="5157788" y="5251450"/>
          <p14:tracePt t="22866" x="5157788" y="5260975"/>
          <p14:tracePt t="22872" x="5148263" y="5268913"/>
          <p14:tracePt t="22888" x="5140325" y="5268913"/>
          <p14:tracePt t="22896" x="5140325" y="5276850"/>
          <p14:tracePt t="22904" x="5132388" y="5286375"/>
          <p14:tracePt t="22913" x="5114925" y="5286375"/>
          <p14:tracePt t="22933" x="5097463" y="5311775"/>
          <p14:tracePt t="22936" x="5080000" y="5327650"/>
          <p14:tracePt t="22947" x="5072063" y="5327650"/>
          <p14:tracePt t="22952" x="5046663" y="5337175"/>
          <p14:tracePt t="22960" x="5021263" y="5345113"/>
          <p14:tracePt t="22968" x="5003800" y="5353050"/>
          <p14:tracePt t="22977" x="4987925" y="5362575"/>
          <p14:tracePt t="22985" x="4962525" y="5370513"/>
          <p14:tracePt t="22993" x="4945063" y="5380038"/>
          <p14:tracePt t="23000" x="4910138" y="5380038"/>
          <p14:tracePt t="23009" x="4894263" y="5387975"/>
          <p14:tracePt t="23016" x="4876800" y="5395913"/>
          <p14:tracePt t="23024" x="4859338" y="5395913"/>
          <p14:tracePt t="23032" x="4833938" y="5413375"/>
          <p14:tracePt t="23040" x="4833938" y="5421313"/>
          <p14:tracePt t="23048" x="4826000" y="5421313"/>
          <p14:tracePt t="23057" x="4818063" y="5421313"/>
          <p14:tracePt t="23072" x="4800600" y="5438775"/>
          <p14:tracePt t="23081" x="4783138" y="5438775"/>
          <p14:tracePt t="23112" x="4775200" y="5438775"/>
          <p14:tracePt t="23120" x="4765675" y="5438775"/>
          <p14:tracePt t="23136" x="4757738" y="5438775"/>
          <p14:tracePt t="23146" x="4749800" y="5438775"/>
          <p14:tracePt t="23152" x="4740275" y="5438775"/>
          <p14:tracePt t="23163" x="4732338" y="5446713"/>
          <p14:tracePt t="23168" x="4724400" y="5456238"/>
          <p14:tracePt t="23177" x="4706938" y="5464175"/>
          <p14:tracePt t="23192" x="4681538" y="5464175"/>
          <p14:tracePt t="23200" x="4673600" y="5464175"/>
          <p14:tracePt t="23208" x="4656138" y="5464175"/>
          <p14:tracePt t="23216" x="4638675" y="5464175"/>
          <p14:tracePt t="23232" x="4630738" y="5464175"/>
          <p14:tracePt t="23240" x="4621213" y="5464175"/>
          <p14:tracePt t="23248" x="4613275" y="5464175"/>
          <p14:tracePt t="23289" x="4605338" y="5464175"/>
          <p14:tracePt t="23295" x="4595813" y="5464175"/>
          <p14:tracePt t="23304" x="4579938" y="5472113"/>
          <p14:tracePt t="23313" x="4562475" y="5472113"/>
          <p14:tracePt t="23320" x="4554538" y="5472113"/>
          <p14:tracePt t="23330" x="4537075" y="5481638"/>
          <p14:tracePt t="23336" x="4529138" y="5481638"/>
          <p14:tracePt t="23346" x="4511675" y="5481638"/>
          <p14:tracePt t="23353" x="4494213" y="5489575"/>
          <p14:tracePt t="23363" x="4460875" y="5497513"/>
          <p14:tracePt t="23369" x="4435475" y="5507038"/>
          <p14:tracePt t="23379" x="4425950" y="5514975"/>
          <p14:tracePt t="23385" x="4384675" y="5524500"/>
          <p14:tracePt t="23396" x="4341813" y="5540375"/>
          <p14:tracePt t="23401" x="4316413" y="5540375"/>
          <p14:tracePt t="23409" x="4281488" y="5557838"/>
          <p14:tracePt t="23417" x="4248150" y="5565775"/>
          <p14:tracePt t="23425" x="4214813" y="5583238"/>
          <p14:tracePt t="23434" x="4179888" y="5591175"/>
          <p14:tracePt t="23441" x="4154488" y="5591175"/>
          <p14:tracePt t="23449" x="4137025" y="5600700"/>
          <p14:tracePt t="23458" x="4111625" y="5608638"/>
          <p14:tracePt t="23467" x="4095750" y="5616575"/>
          <p14:tracePt t="23473" x="4070350" y="5616575"/>
          <p14:tracePt t="23482" x="4052888" y="5626100"/>
          <p14:tracePt t="23489" x="4027488" y="5626100"/>
          <p14:tracePt t="23498" x="4002088" y="5626100"/>
          <p14:tracePt t="23506" x="3992563" y="5626100"/>
          <p14:tracePt t="23513" x="3967163" y="5626100"/>
          <p14:tracePt t="23521" x="3933825" y="5641975"/>
          <p14:tracePt t="23530" x="3890963" y="5659438"/>
          <p14:tracePt t="23537" x="3865563" y="5659438"/>
          <p14:tracePt t="23546" x="3840163" y="5659438"/>
          <p14:tracePt t="23553" x="3806825" y="5659438"/>
          <p14:tracePt t="23563" x="3797300" y="5659438"/>
          <p14:tracePt t="23569" x="3763963" y="5659438"/>
          <p14:tracePt t="23579" x="3738563" y="5659438"/>
          <p14:tracePt t="23585" x="3713163" y="5659438"/>
          <p14:tracePt t="23594" x="3678238" y="5659438"/>
          <p14:tracePt t="23601" x="3636963" y="5659438"/>
          <p14:tracePt t="23609" x="3586163" y="5676900"/>
          <p14:tracePt t="23617" x="3525838" y="5684838"/>
          <p14:tracePt t="23626" x="3475038" y="5684838"/>
          <p14:tracePt t="23633" x="3414713" y="5684838"/>
          <p14:tracePt t="23641" x="3355975" y="5684838"/>
          <p14:tracePt t="23650" x="3287713" y="5684838"/>
          <p14:tracePt t="23658" x="3211513" y="5684838"/>
          <p14:tracePt t="23665" x="3152775" y="5684838"/>
          <p14:tracePt t="23673" x="3084513" y="5684838"/>
          <p14:tracePt t="23681" x="2998788" y="5668963"/>
          <p14:tracePt t="23689" x="2897188" y="5659438"/>
          <p14:tracePt t="23698" x="2795588" y="5641975"/>
          <p14:tracePt t="23705" x="2693988" y="5626100"/>
          <p14:tracePt t="23712" x="2608263" y="5608638"/>
          <p14:tracePt t="23721" x="2514600" y="5575300"/>
          <p14:tracePt t="23729" x="2430463" y="5540375"/>
          <p14:tracePt t="23738" x="2352675" y="5514975"/>
          <p14:tracePt t="23746" x="2276475" y="5497513"/>
          <p14:tracePt t="23753" x="2200275" y="5472113"/>
          <p14:tracePt t="23763" x="2157413" y="5456238"/>
          <p14:tracePt t="23769" x="2106613" y="5446713"/>
          <p14:tracePt t="23779" x="2081213" y="5430838"/>
          <p14:tracePt t="23785" x="2073275" y="5421313"/>
          <p14:tracePt t="23794" x="2055813" y="5413375"/>
          <p14:tracePt t="23802" x="2038350" y="5405438"/>
          <p14:tracePt t="23809" x="2030413" y="5380038"/>
          <p14:tracePt t="23817" x="2022475" y="5362575"/>
          <p14:tracePt t="23826" x="2012950" y="5353050"/>
          <p14:tracePt t="23833" x="2005013" y="5353050"/>
          <p14:tracePt t="23841" x="2005013" y="5345113"/>
          <p14:tracePt t="23849" x="2005013" y="5337175"/>
          <p14:tracePt t="23857" x="2005013" y="5327650"/>
          <p14:tracePt t="23864" x="1997075" y="5302250"/>
          <p14:tracePt t="23873" x="1997075" y="5276850"/>
          <p14:tracePt t="23881" x="1997075" y="5268913"/>
          <p14:tracePt t="23890" x="1997075" y="5260975"/>
          <p14:tracePt t="23897" x="1997075" y="5251450"/>
          <p14:tracePt t="23906" x="1997075" y="5243513"/>
          <p14:tracePt t="23913" x="1997075" y="5226050"/>
          <p14:tracePt t="23921" x="1997075" y="5208588"/>
          <p14:tracePt t="23937" x="2005013" y="5192713"/>
          <p14:tracePt t="23946" x="2030413" y="5175250"/>
          <p14:tracePt t="23953" x="2065338" y="5149850"/>
          <p14:tracePt t="23962" x="2098675" y="5124450"/>
          <p14:tracePt t="23969" x="2132013" y="5106988"/>
          <p14:tracePt t="23979" x="2182813" y="5073650"/>
          <p14:tracePt t="23985" x="2235200" y="5048250"/>
          <p14:tracePt t="23994" x="2293938" y="5022850"/>
          <p14:tracePt t="24002" x="2352675" y="4997450"/>
          <p14:tracePt t="24009" x="2405063" y="4979988"/>
          <p14:tracePt t="24018" x="2463800" y="4962525"/>
          <p14:tracePt t="24025" x="2549525" y="4962525"/>
          <p14:tracePt t="24033" x="2625725" y="4954588"/>
          <p14:tracePt t="24041" x="2684463" y="4954588"/>
          <p14:tracePt t="24049" x="2727325" y="4954588"/>
          <p14:tracePt t="24058" x="2778125" y="4954588"/>
          <p14:tracePt t="24065" x="2854325" y="4954588"/>
          <p14:tracePt t="24073" x="2922588" y="4954588"/>
          <p14:tracePt t="24081" x="2982913" y="4954588"/>
          <p14:tracePt t="24089" x="3049588" y="4954588"/>
          <p14:tracePt t="24097" x="3117850" y="4972050"/>
          <p14:tracePt t="24105" x="3186113" y="4987925"/>
          <p14:tracePt t="24112" x="3262313" y="5013325"/>
          <p14:tracePt t="24121" x="3322638" y="5030788"/>
          <p14:tracePt t="24130" x="3381375" y="5038725"/>
          <p14:tracePt t="24137" x="3457575" y="5038725"/>
          <p14:tracePt t="24146" x="3525838" y="5048250"/>
          <p14:tracePt t="24154" x="3602038" y="5064125"/>
          <p14:tracePt t="24162" x="3678238" y="5073650"/>
          <p14:tracePt t="24169" x="3746500" y="5081588"/>
          <p14:tracePt t="24179" x="3822700" y="5091113"/>
          <p14:tracePt t="24197" x="3941763" y="5141913"/>
          <p14:tracePt t="24202" x="3992563" y="5167313"/>
          <p14:tracePt t="24209" x="4027488" y="5175250"/>
          <p14:tracePt t="24217" x="4052888" y="5183188"/>
          <p14:tracePt t="24226" x="4095750" y="5192713"/>
          <p14:tracePt t="24235" x="4129088" y="5208588"/>
          <p14:tracePt t="24241" x="4154488" y="5218113"/>
          <p14:tracePt t="24249" x="4187825" y="5235575"/>
          <p14:tracePt t="24257" x="4230688" y="5251450"/>
          <p14:tracePt t="24265" x="4273550" y="5276850"/>
          <p14:tracePt t="24273" x="4298950" y="5302250"/>
          <p14:tracePt t="24282" x="4306888" y="5319713"/>
          <p14:tracePt t="24289" x="4332288" y="5337175"/>
          <p14:tracePt t="24299" x="4359275" y="5353050"/>
          <p14:tracePt t="24305" x="4375150" y="5380038"/>
          <p14:tracePt t="24312" x="4392613" y="5395913"/>
          <p14:tracePt t="24321" x="4400550" y="5430838"/>
          <p14:tracePt t="24328" x="4410075" y="5446713"/>
          <p14:tracePt t="24346" x="4410075" y="5456238"/>
          <p14:tracePt t="24354" x="4418013" y="5464175"/>
          <p14:tracePt t="24363" x="4418013" y="5472113"/>
          <p14:tracePt t="24369" x="4418013" y="5481638"/>
          <p14:tracePt t="24379" x="4418013" y="5489575"/>
          <p14:tracePt t="24385" x="4425950" y="5507038"/>
          <p14:tracePt t="24396" x="4425950" y="5514975"/>
          <p14:tracePt t="24401" x="4435475" y="5524500"/>
          <p14:tracePt t="24409" x="4435475" y="5532438"/>
          <p14:tracePt t="24417" x="4435475" y="5540375"/>
          <p14:tracePt t="24426" x="4435475" y="5549900"/>
          <p14:tracePt t="24434" x="4435475" y="5557838"/>
          <p14:tracePt t="24441" x="4435475" y="5575300"/>
          <p14:tracePt t="24468" x="4435475" y="5583238"/>
          <p14:tracePt t="24473" x="4435475" y="5591175"/>
          <p14:tracePt t="24497" x="4435475" y="5600700"/>
          <p14:tracePt t="24521" x="4435475" y="5608638"/>
          <p14:tracePt t="24529" x="4425950" y="5608638"/>
          <p14:tracePt t="24537" x="4425950" y="5616575"/>
          <p14:tracePt t="24666" x="4425950" y="5626100"/>
          <p14:tracePt t="24754" x="4425950" y="5634038"/>
          <p14:tracePt t="25955" x="4435475" y="5634038"/>
          <p14:tracePt t="25978" x="4443413" y="5634038"/>
          <p14:tracePt t="25995" x="4451350" y="5634038"/>
          <p14:tracePt t="26330" x="4460875" y="5634038"/>
          <p14:tracePt t="26554" x="4468813" y="5634038"/>
          <p14:tracePt t="26722" x="4468813" y="5626100"/>
          <p14:tracePt t="26866" x="4476750" y="5626100"/>
          <p14:tracePt t="27155" x="4486275" y="5626100"/>
          <p14:tracePt t="27162" x="4494213" y="5626100"/>
          <p14:tracePt t="27170" x="4503738" y="5626100"/>
          <p14:tracePt t="27178" x="4511675" y="5626100"/>
          <p14:tracePt t="27186" x="4519613" y="5626100"/>
          <p14:tracePt t="27210" x="4529138" y="5634038"/>
          <p14:tracePt t="27218" x="4537075" y="5634038"/>
          <p14:tracePt t="27250" x="4537075" y="5641975"/>
          <p14:tracePt t="27260" x="4545013" y="5651500"/>
          <p14:tracePt t="27267" x="4554538" y="5651500"/>
          <p14:tracePt t="27338" x="4562475" y="5651500"/>
          <p14:tracePt t="27363" x="4562475" y="5659438"/>
          <p14:tracePt t="27436" x="4570413" y="5668963"/>
          <p14:tracePt t="27627" x="4579938" y="5676900"/>
          <p14:tracePt t="28036" x="4587875" y="5676900"/>
          <p14:tracePt t="28044" x="4595813" y="5676900"/>
          <p14:tracePt t="28347" x="4595813" y="5668963"/>
          <p14:tracePt t="28355" x="4595813" y="5659438"/>
          <p14:tracePt t="28363" x="4595813" y="5651500"/>
          <p14:tracePt t="28436" x="4595813" y="5641975"/>
          <p14:tracePt t="28555" x="4595813" y="5634038"/>
          <p14:tracePt t="28562" x="4587875" y="5626100"/>
          <p14:tracePt t="28571" x="4570413" y="5616575"/>
          <p14:tracePt t="28578" x="4554538" y="5608638"/>
          <p14:tracePt t="28587" x="4529138" y="5600700"/>
          <p14:tracePt t="28595" x="4511675" y="5600700"/>
          <p14:tracePt t="28603" x="4486275" y="5591175"/>
          <p14:tracePt t="28612" x="4451350" y="5575300"/>
          <p14:tracePt t="28619" x="4400550" y="5549900"/>
          <p14:tracePt t="28628" x="4359275" y="5532438"/>
          <p14:tracePt t="28635" x="4291013" y="5514975"/>
          <p14:tracePt t="28645" x="4230688" y="5489575"/>
          <p14:tracePt t="28651" x="4154488" y="5472113"/>
          <p14:tracePt t="28659" x="4070350" y="5438775"/>
          <p14:tracePt t="28670" x="3992563" y="5405438"/>
          <p14:tracePt t="28676" x="3900488" y="5362575"/>
          <p14:tracePt t="28686" x="3814763" y="5327650"/>
          <p14:tracePt t="28691" x="3738563" y="5294313"/>
          <p14:tracePt t="28699" x="3662363" y="5251450"/>
          <p14:tracePt t="28708" x="3611563" y="5208588"/>
          <p14:tracePt t="28718" x="3559175" y="5157788"/>
          <p14:tracePt t="28723" x="3525838" y="5091113"/>
          <p14:tracePt t="28731" x="3482975" y="5005388"/>
          <p14:tracePt t="28739" x="3432175" y="4911725"/>
          <p14:tracePt t="28748" x="3406775" y="4835525"/>
          <p14:tracePt t="28755" x="3373438" y="4759325"/>
          <p14:tracePt t="28765" x="3330575" y="4683125"/>
          <p14:tracePt t="28771" x="3279775" y="4597400"/>
          <p14:tracePt t="28778" x="3236913" y="4486275"/>
          <p14:tracePt t="28787" x="3186113" y="4384675"/>
          <p14:tracePt t="28795" x="3135313" y="4291013"/>
          <p14:tracePt t="28803" x="3059113" y="4164013"/>
          <p14:tracePt t="28812" x="2982913" y="4019550"/>
          <p14:tracePt t="28819" x="2922588" y="3917950"/>
          <p14:tracePt t="28828" x="2871788" y="3824288"/>
          <p14:tracePt t="28835" x="2820988" y="3722688"/>
          <p14:tracePt t="28845" x="2760663" y="3603625"/>
          <p14:tracePt t="28851" x="2719388" y="3502025"/>
          <p14:tracePt t="28859" x="2641600" y="3382963"/>
          <p14:tracePt t="28868" x="2574925" y="3263900"/>
          <p14:tracePt t="28876" x="2506663" y="3170238"/>
          <p14:tracePt t="28885" x="2438400" y="3076575"/>
          <p14:tracePt t="28891" x="2370138" y="3000375"/>
          <p14:tracePt t="28899" x="2327275" y="2940050"/>
          <p14:tracePt t="28908" x="2311400" y="2889250"/>
          <p14:tracePt t="28917" x="2276475" y="2838450"/>
          <p14:tracePt t="28925" x="2225675" y="2762250"/>
          <p14:tracePt t="28944" x="2098675" y="2608263"/>
          <p14:tracePt t="28949" x="2012950" y="2498725"/>
          <p14:tracePt t="28955" x="1920875" y="2405063"/>
          <p14:tracePt t="28964" x="1852613" y="2303463"/>
          <p14:tracePt t="28971" x="1749425" y="2174875"/>
          <p14:tracePt t="28979" x="1631950" y="2022475"/>
          <p14:tracePt t="28987" x="1470025" y="1835150"/>
          <p14:tracePt t="28994" x="1317625" y="1708150"/>
          <p14:tracePt t="29003" x="1155700" y="1563688"/>
          <p14:tracePt t="29012" x="968375" y="1393825"/>
          <p14:tracePt t="29019" x="849313" y="1266825"/>
          <p14:tracePt t="29029" x="755650" y="1138238"/>
          <p14:tracePt t="29035" x="654050" y="1028700"/>
          <p14:tracePt t="29045" x="552450" y="925513"/>
          <p14:tracePt t="29051" x="458788" y="833438"/>
          <p14:tracePt t="29061" x="382588" y="765175"/>
          <p14:tracePt t="29067" x="314325" y="704850"/>
          <p14:tracePt t="29077" x="280988" y="688975"/>
          <p14:tracePt t="29085" x="271463" y="671513"/>
          <p14:tracePt t="29091" x="263525" y="663575"/>
          <p14:tracePt t="29099" x="255588" y="646113"/>
          <p14:tracePt t="29107" x="255588" y="611188"/>
          <p14:tracePt t="29116" x="246063" y="569913"/>
          <p14:tracePt t="29123" x="238125" y="534988"/>
          <p14:tracePt t="29131" x="230188" y="492125"/>
          <p14:tracePt t="29139" x="220663" y="415925"/>
          <p14:tracePt t="29149" x="187325" y="339725"/>
          <p14:tracePt t="29155" x="152400" y="280988"/>
          <p14:tracePt t="29164" x="144463" y="238125"/>
          <p14:tracePt t="29171" x="127000" y="195263"/>
          <p14:tracePt t="29181" x="101600" y="152400"/>
          <p14:tracePt t="29187" x="76200" y="101600"/>
          <p14:tracePt t="29194" x="42863" y="5080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D5D6E3A5-560C-48A8-A6FF-21002193B4D6}"/>
              </a:ext>
            </a:extLst>
          </p:cNvPr>
          <p:cNvGrpSpPr/>
          <p:nvPr/>
        </p:nvGrpSpPr>
        <p:grpSpPr>
          <a:xfrm>
            <a:off x="3198648" y="1434942"/>
            <a:ext cx="1506006" cy="1289591"/>
            <a:chOff x="3198648" y="1434942"/>
            <a:chExt cx="1506006" cy="1289591"/>
          </a:xfrm>
        </p:grpSpPr>
        <p:grpSp>
          <p:nvGrpSpPr>
            <p:cNvPr id="28" name="グループ化 27">
              <a:extLst>
                <a:ext uri="{FF2B5EF4-FFF2-40B4-BE49-F238E27FC236}">
                  <a16:creationId xmlns:a16="http://schemas.microsoft.com/office/drawing/2014/main" id="{DCECD895-652C-9D40-A380-A6F00BD1DE29}"/>
                </a:ext>
              </a:extLst>
            </p:cNvPr>
            <p:cNvGrpSpPr/>
            <p:nvPr/>
          </p:nvGrpSpPr>
          <p:grpSpPr>
            <a:xfrm>
              <a:off x="3243654" y="1739735"/>
              <a:ext cx="484748" cy="484748"/>
              <a:chOff x="10336123" y="4372194"/>
              <a:chExt cx="646331" cy="646331"/>
            </a:xfrm>
          </p:grpSpPr>
          <p:pic>
            <p:nvPicPr>
              <p:cNvPr id="89" name="図 88">
                <a:extLst>
                  <a:ext uri="{FF2B5EF4-FFF2-40B4-BE49-F238E27FC236}">
                    <a16:creationId xmlns:a16="http://schemas.microsoft.com/office/drawing/2014/main" id="{3716918C-A12E-8046-890C-DFC6AA6EDE3A}"/>
                  </a:ext>
                </a:extLst>
              </p:cNvPr>
              <p:cNvPicPr>
                <a:picLocks noChangeAspect="1"/>
              </p:cNvPicPr>
              <p:nvPr/>
            </p:nvPicPr>
            <p:blipFill>
              <a:blip r:embed="rId2"/>
              <a:stretch>
                <a:fillRect/>
              </a:stretch>
            </p:blipFill>
            <p:spPr>
              <a:xfrm>
                <a:off x="10336123" y="4372194"/>
                <a:ext cx="646331" cy="646331"/>
              </a:xfrm>
              <a:prstGeom prst="rect">
                <a:avLst/>
              </a:prstGeom>
            </p:spPr>
          </p:pic>
          <p:sp>
            <p:nvSpPr>
              <p:cNvPr id="90" name="テキスト ボックス 89">
                <a:extLst>
                  <a:ext uri="{FF2B5EF4-FFF2-40B4-BE49-F238E27FC236}">
                    <a16:creationId xmlns:a16="http://schemas.microsoft.com/office/drawing/2014/main" id="{605AE6DF-7805-3D43-9BCB-C820F181A2FE}"/>
                  </a:ext>
                </a:extLst>
              </p:cNvPr>
              <p:cNvSpPr txBox="1"/>
              <p:nvPr/>
            </p:nvSpPr>
            <p:spPr>
              <a:xfrm>
                <a:off x="10489456" y="4396770"/>
                <a:ext cx="332270" cy="400110"/>
              </a:xfrm>
              <a:prstGeom prst="rect">
                <a:avLst/>
              </a:prstGeom>
              <a:noFill/>
            </p:spPr>
            <p:txBody>
              <a:bodyPr wrap="square" rtlCol="0">
                <a:spAutoFit/>
              </a:bodyPr>
              <a:lstStyle/>
              <a:p>
                <a:r>
                  <a:rPr kumimoji="1" lang="en-US" altLang="ja-JP" sz="1350" b="1" dirty="0">
                    <a:solidFill>
                      <a:schemeClr val="bg1"/>
                    </a:solidFill>
                  </a:rPr>
                  <a:t>A</a:t>
                </a:r>
                <a:endParaRPr kumimoji="1" lang="ja-JP" altLang="en-US" sz="1350" b="1">
                  <a:solidFill>
                    <a:schemeClr val="bg1"/>
                  </a:solidFill>
                </a:endParaRPr>
              </a:p>
            </p:txBody>
          </p:sp>
        </p:grpSp>
        <p:grpSp>
          <p:nvGrpSpPr>
            <p:cNvPr id="29" name="グループ化 28">
              <a:extLst>
                <a:ext uri="{FF2B5EF4-FFF2-40B4-BE49-F238E27FC236}">
                  <a16:creationId xmlns:a16="http://schemas.microsoft.com/office/drawing/2014/main" id="{01305B68-C534-554C-8A46-31C1FAB6D86A}"/>
                </a:ext>
              </a:extLst>
            </p:cNvPr>
            <p:cNvGrpSpPr/>
            <p:nvPr/>
          </p:nvGrpSpPr>
          <p:grpSpPr>
            <a:xfrm>
              <a:off x="3974489" y="1733762"/>
              <a:ext cx="484748" cy="484748"/>
              <a:chOff x="10994238" y="4379890"/>
              <a:chExt cx="646331" cy="646331"/>
            </a:xfrm>
          </p:grpSpPr>
          <p:pic>
            <p:nvPicPr>
              <p:cNvPr id="87" name="図 86">
                <a:extLst>
                  <a:ext uri="{FF2B5EF4-FFF2-40B4-BE49-F238E27FC236}">
                    <a16:creationId xmlns:a16="http://schemas.microsoft.com/office/drawing/2014/main" id="{389C0303-67C5-164B-AE5F-B3C21A9A8B99}"/>
                  </a:ext>
                </a:extLst>
              </p:cNvPr>
              <p:cNvPicPr>
                <a:picLocks noChangeAspect="1"/>
              </p:cNvPicPr>
              <p:nvPr/>
            </p:nvPicPr>
            <p:blipFill>
              <a:blip r:embed="rId2"/>
              <a:stretch>
                <a:fillRect/>
              </a:stretch>
            </p:blipFill>
            <p:spPr>
              <a:xfrm>
                <a:off x="10994238" y="4379890"/>
                <a:ext cx="646331" cy="646331"/>
              </a:xfrm>
              <a:prstGeom prst="rect">
                <a:avLst/>
              </a:prstGeom>
            </p:spPr>
          </p:pic>
          <p:sp>
            <p:nvSpPr>
              <p:cNvPr id="88" name="テキスト ボックス 87">
                <a:extLst>
                  <a:ext uri="{FF2B5EF4-FFF2-40B4-BE49-F238E27FC236}">
                    <a16:creationId xmlns:a16="http://schemas.microsoft.com/office/drawing/2014/main" id="{1FF2A54F-B9A5-3B4B-93D4-9B59B7A6B489}"/>
                  </a:ext>
                </a:extLst>
              </p:cNvPr>
              <p:cNvSpPr txBox="1"/>
              <p:nvPr/>
            </p:nvSpPr>
            <p:spPr>
              <a:xfrm>
                <a:off x="11147571" y="4404466"/>
                <a:ext cx="332270" cy="400110"/>
              </a:xfrm>
              <a:prstGeom prst="rect">
                <a:avLst/>
              </a:prstGeom>
              <a:noFill/>
            </p:spPr>
            <p:txBody>
              <a:bodyPr wrap="square" rtlCol="0">
                <a:spAutoFit/>
              </a:bodyPr>
              <a:lstStyle/>
              <a:p>
                <a:r>
                  <a:rPr lang="en-US" altLang="ja-JP" sz="1350" b="1" dirty="0">
                    <a:solidFill>
                      <a:schemeClr val="bg1"/>
                    </a:solidFill>
                  </a:rPr>
                  <a:t>B</a:t>
                </a:r>
                <a:endParaRPr kumimoji="1" lang="ja-JP" altLang="en-US" sz="1350" b="1">
                  <a:solidFill>
                    <a:schemeClr val="bg1"/>
                  </a:solidFill>
                </a:endParaRPr>
              </a:p>
            </p:txBody>
          </p:sp>
        </p:grpSp>
        <p:sp>
          <p:nvSpPr>
            <p:cNvPr id="32" name="円弧 31">
              <a:extLst>
                <a:ext uri="{FF2B5EF4-FFF2-40B4-BE49-F238E27FC236}">
                  <a16:creationId xmlns:a16="http://schemas.microsoft.com/office/drawing/2014/main" id="{15F7928F-52A1-DA4B-BFE4-156E806D55C7}"/>
                </a:ext>
              </a:extLst>
            </p:cNvPr>
            <p:cNvSpPr/>
            <p:nvPr/>
          </p:nvSpPr>
          <p:spPr>
            <a:xfrm rot="19150738">
              <a:off x="3374706" y="1607821"/>
              <a:ext cx="875543" cy="828924"/>
            </a:xfrm>
            <a:prstGeom prst="arc">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33" name="円弧 32">
              <a:extLst>
                <a:ext uri="{FF2B5EF4-FFF2-40B4-BE49-F238E27FC236}">
                  <a16:creationId xmlns:a16="http://schemas.microsoft.com/office/drawing/2014/main" id="{A238137C-8C71-4A4C-A0FA-F97A66520002}"/>
                </a:ext>
              </a:extLst>
            </p:cNvPr>
            <p:cNvSpPr/>
            <p:nvPr/>
          </p:nvSpPr>
          <p:spPr>
            <a:xfrm rot="8100000">
              <a:off x="3408503" y="1536874"/>
              <a:ext cx="875543" cy="828924"/>
            </a:xfrm>
            <a:prstGeom prst="arc">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48" name="テキスト ボックス 47">
              <a:extLst>
                <a:ext uri="{FF2B5EF4-FFF2-40B4-BE49-F238E27FC236}">
                  <a16:creationId xmlns:a16="http://schemas.microsoft.com/office/drawing/2014/main" id="{F9BAAC54-0D65-E940-B915-4F01D311637C}"/>
                </a:ext>
              </a:extLst>
            </p:cNvPr>
            <p:cNvSpPr txBox="1"/>
            <p:nvPr/>
          </p:nvSpPr>
          <p:spPr>
            <a:xfrm>
              <a:off x="3198648" y="1434942"/>
              <a:ext cx="1048038" cy="219291"/>
            </a:xfrm>
            <a:prstGeom prst="rect">
              <a:avLst/>
            </a:prstGeom>
            <a:noFill/>
          </p:spPr>
          <p:txBody>
            <a:bodyPr wrap="square" rtlCol="0">
              <a:spAutoFit/>
            </a:bodyPr>
            <a:lstStyle/>
            <a:p>
              <a:r>
                <a:rPr kumimoji="1" lang="en-US" altLang="ja-JP" sz="825" dirty="0"/>
                <a:t>A</a:t>
              </a:r>
              <a:r>
                <a:rPr kumimoji="1" lang="ja-JP" altLang="en-US" sz="825"/>
                <a:t>が</a:t>
              </a:r>
              <a:r>
                <a:rPr kumimoji="1" lang="en-US" altLang="ja-JP" sz="825" dirty="0"/>
                <a:t>B</a:t>
              </a:r>
              <a:r>
                <a:rPr kumimoji="1" lang="ja-JP" altLang="en-US" sz="825"/>
                <a:t>を助けた後</a:t>
              </a:r>
            </a:p>
          </p:txBody>
        </p:sp>
        <p:sp>
          <p:nvSpPr>
            <p:cNvPr id="50" name="テキスト ボックス 49">
              <a:extLst>
                <a:ext uri="{FF2B5EF4-FFF2-40B4-BE49-F238E27FC236}">
                  <a16:creationId xmlns:a16="http://schemas.microsoft.com/office/drawing/2014/main" id="{54E75114-2BAB-CB45-B074-4B7D1EEBEEA3}"/>
                </a:ext>
              </a:extLst>
            </p:cNvPr>
            <p:cNvSpPr txBox="1"/>
            <p:nvPr/>
          </p:nvSpPr>
          <p:spPr>
            <a:xfrm>
              <a:off x="4147239" y="2197674"/>
              <a:ext cx="557415" cy="346249"/>
            </a:xfrm>
            <a:prstGeom prst="rect">
              <a:avLst/>
            </a:prstGeom>
            <a:noFill/>
          </p:spPr>
          <p:txBody>
            <a:bodyPr wrap="square" rtlCol="0">
              <a:spAutoFit/>
            </a:bodyPr>
            <a:lstStyle/>
            <a:p>
              <a:r>
                <a:rPr lang="en-US" altLang="ja-JP" sz="825" dirty="0"/>
                <a:t>B</a:t>
              </a:r>
              <a:r>
                <a:rPr kumimoji="1" lang="ja-JP" altLang="en-US" sz="825" dirty="0"/>
                <a:t>が</a:t>
              </a:r>
              <a:r>
                <a:rPr lang="en-US" altLang="ja-JP" sz="825" dirty="0"/>
                <a:t>A</a:t>
              </a:r>
              <a:r>
                <a:rPr kumimoji="1" lang="ja-JP" altLang="en-US" sz="825" dirty="0"/>
                <a:t>を助ける</a:t>
              </a:r>
            </a:p>
          </p:txBody>
        </p:sp>
        <p:sp>
          <p:nvSpPr>
            <p:cNvPr id="60" name="テキスト ボックス 59">
              <a:extLst>
                <a:ext uri="{FF2B5EF4-FFF2-40B4-BE49-F238E27FC236}">
                  <a16:creationId xmlns:a16="http://schemas.microsoft.com/office/drawing/2014/main" id="{B2C58263-6E2E-DF44-9ED7-4DACCEA20417}"/>
                </a:ext>
              </a:extLst>
            </p:cNvPr>
            <p:cNvSpPr txBox="1"/>
            <p:nvPr/>
          </p:nvSpPr>
          <p:spPr>
            <a:xfrm>
              <a:off x="3446865" y="2470617"/>
              <a:ext cx="1048038" cy="253916"/>
            </a:xfrm>
            <a:prstGeom prst="rect">
              <a:avLst/>
            </a:prstGeom>
            <a:noFill/>
          </p:spPr>
          <p:txBody>
            <a:bodyPr wrap="square" rtlCol="0">
              <a:spAutoFit/>
            </a:bodyPr>
            <a:lstStyle/>
            <a:p>
              <a:r>
                <a:rPr kumimoji="1" lang="en-US" altLang="ja-JP" sz="1050" dirty="0">
                  <a:latin typeface="Meiryo" panose="020B0604030504040204" pitchFamily="34" charset="-128"/>
                  <a:ea typeface="Meiryo" panose="020B0604030504040204" pitchFamily="34" charset="-128"/>
                </a:rPr>
                <a:t>a) </a:t>
              </a:r>
              <a:r>
                <a:rPr kumimoji="1" lang="ja-JP" altLang="en-US" sz="1050">
                  <a:latin typeface="Meiryo" panose="020B0604030504040204" pitchFamily="34" charset="-128"/>
                  <a:ea typeface="Meiryo" panose="020B0604030504040204" pitchFamily="34" charset="-128"/>
                </a:rPr>
                <a:t>直接互恵</a:t>
              </a:r>
            </a:p>
          </p:txBody>
        </p:sp>
      </p:grpSp>
      <p:grpSp>
        <p:nvGrpSpPr>
          <p:cNvPr id="91" name="グループ化 90">
            <a:extLst>
              <a:ext uri="{FF2B5EF4-FFF2-40B4-BE49-F238E27FC236}">
                <a16:creationId xmlns:a16="http://schemas.microsoft.com/office/drawing/2014/main" id="{1E3F987E-AB93-4075-87E5-44ABF44351F6}"/>
              </a:ext>
            </a:extLst>
          </p:cNvPr>
          <p:cNvGrpSpPr/>
          <p:nvPr/>
        </p:nvGrpSpPr>
        <p:grpSpPr>
          <a:xfrm>
            <a:off x="5723838" y="1013022"/>
            <a:ext cx="2241456" cy="1481783"/>
            <a:chOff x="5723838" y="1013022"/>
            <a:chExt cx="2241456" cy="1481783"/>
          </a:xfrm>
        </p:grpSpPr>
        <p:pic>
          <p:nvPicPr>
            <p:cNvPr id="27" name="図 26">
              <a:extLst>
                <a:ext uri="{FF2B5EF4-FFF2-40B4-BE49-F238E27FC236}">
                  <a16:creationId xmlns:a16="http://schemas.microsoft.com/office/drawing/2014/main" id="{7173773D-7584-F04E-937B-9758A0882FBD}"/>
                </a:ext>
              </a:extLst>
            </p:cNvPr>
            <p:cNvPicPr>
              <a:picLocks noChangeAspect="1"/>
            </p:cNvPicPr>
            <p:nvPr/>
          </p:nvPicPr>
          <p:blipFill>
            <a:blip r:embed="rId3"/>
            <a:stretch>
              <a:fillRect/>
            </a:stretch>
          </p:blipFill>
          <p:spPr>
            <a:xfrm>
              <a:off x="6609334" y="1599897"/>
              <a:ext cx="149502" cy="149502"/>
            </a:xfrm>
            <a:prstGeom prst="rect">
              <a:avLst/>
            </a:prstGeom>
          </p:spPr>
        </p:pic>
        <p:grpSp>
          <p:nvGrpSpPr>
            <p:cNvPr id="38" name="グループ化 37">
              <a:extLst>
                <a:ext uri="{FF2B5EF4-FFF2-40B4-BE49-F238E27FC236}">
                  <a16:creationId xmlns:a16="http://schemas.microsoft.com/office/drawing/2014/main" id="{11C20E58-A363-4542-AFC0-D0338C6DA710}"/>
                </a:ext>
              </a:extLst>
            </p:cNvPr>
            <p:cNvGrpSpPr/>
            <p:nvPr/>
          </p:nvGrpSpPr>
          <p:grpSpPr>
            <a:xfrm>
              <a:off x="6448331" y="1739555"/>
              <a:ext cx="484748" cy="484748"/>
              <a:chOff x="10994238" y="5196655"/>
              <a:chExt cx="646331" cy="646331"/>
            </a:xfrm>
          </p:grpSpPr>
          <p:pic>
            <p:nvPicPr>
              <p:cNvPr id="77" name="図 76">
                <a:extLst>
                  <a:ext uri="{FF2B5EF4-FFF2-40B4-BE49-F238E27FC236}">
                    <a16:creationId xmlns:a16="http://schemas.microsoft.com/office/drawing/2014/main" id="{AA0834C3-FF0B-DE48-AD7D-4031AEC20406}"/>
                  </a:ext>
                </a:extLst>
              </p:cNvPr>
              <p:cNvPicPr>
                <a:picLocks noChangeAspect="1"/>
              </p:cNvPicPr>
              <p:nvPr/>
            </p:nvPicPr>
            <p:blipFill>
              <a:blip r:embed="rId2"/>
              <a:stretch>
                <a:fillRect/>
              </a:stretch>
            </p:blipFill>
            <p:spPr>
              <a:xfrm>
                <a:off x="10994238" y="5196655"/>
                <a:ext cx="646331" cy="646331"/>
              </a:xfrm>
              <a:prstGeom prst="rect">
                <a:avLst/>
              </a:prstGeom>
            </p:spPr>
          </p:pic>
          <p:sp>
            <p:nvSpPr>
              <p:cNvPr id="78" name="テキスト ボックス 77">
                <a:extLst>
                  <a:ext uri="{FF2B5EF4-FFF2-40B4-BE49-F238E27FC236}">
                    <a16:creationId xmlns:a16="http://schemas.microsoft.com/office/drawing/2014/main" id="{ED0F0A75-C496-D141-A58A-E329A32D892C}"/>
                  </a:ext>
                </a:extLst>
              </p:cNvPr>
              <p:cNvSpPr txBox="1"/>
              <p:nvPr/>
            </p:nvSpPr>
            <p:spPr>
              <a:xfrm>
                <a:off x="11147571" y="5229182"/>
                <a:ext cx="332270" cy="400110"/>
              </a:xfrm>
              <a:prstGeom prst="rect">
                <a:avLst/>
              </a:prstGeom>
              <a:noFill/>
            </p:spPr>
            <p:txBody>
              <a:bodyPr wrap="square" rtlCol="0">
                <a:spAutoFit/>
              </a:bodyPr>
              <a:lstStyle/>
              <a:p>
                <a:r>
                  <a:rPr kumimoji="1" lang="en-US" altLang="ja-JP" sz="1350" b="1" dirty="0">
                    <a:solidFill>
                      <a:schemeClr val="bg1"/>
                    </a:solidFill>
                  </a:rPr>
                  <a:t>C</a:t>
                </a:r>
                <a:endParaRPr kumimoji="1" lang="ja-JP" altLang="en-US" sz="1350" b="1">
                  <a:solidFill>
                    <a:schemeClr val="bg1"/>
                  </a:solidFill>
                </a:endParaRPr>
              </a:p>
            </p:txBody>
          </p:sp>
        </p:grpSp>
        <p:grpSp>
          <p:nvGrpSpPr>
            <p:cNvPr id="39" name="グループ化 38">
              <a:extLst>
                <a:ext uri="{FF2B5EF4-FFF2-40B4-BE49-F238E27FC236}">
                  <a16:creationId xmlns:a16="http://schemas.microsoft.com/office/drawing/2014/main" id="{56ED5044-D47C-A94A-BB8F-1ED45736E4E3}"/>
                </a:ext>
              </a:extLst>
            </p:cNvPr>
            <p:cNvGrpSpPr/>
            <p:nvPr/>
          </p:nvGrpSpPr>
          <p:grpSpPr>
            <a:xfrm>
              <a:off x="6052071" y="1159133"/>
              <a:ext cx="484748" cy="484748"/>
              <a:chOff x="10336123" y="4372194"/>
              <a:chExt cx="646331" cy="646331"/>
            </a:xfrm>
          </p:grpSpPr>
          <p:pic>
            <p:nvPicPr>
              <p:cNvPr id="75" name="図 74">
                <a:extLst>
                  <a:ext uri="{FF2B5EF4-FFF2-40B4-BE49-F238E27FC236}">
                    <a16:creationId xmlns:a16="http://schemas.microsoft.com/office/drawing/2014/main" id="{0A895707-B9A9-9746-8385-663F68D405D7}"/>
                  </a:ext>
                </a:extLst>
              </p:cNvPr>
              <p:cNvPicPr>
                <a:picLocks noChangeAspect="1"/>
              </p:cNvPicPr>
              <p:nvPr/>
            </p:nvPicPr>
            <p:blipFill>
              <a:blip r:embed="rId2"/>
              <a:stretch>
                <a:fillRect/>
              </a:stretch>
            </p:blipFill>
            <p:spPr>
              <a:xfrm>
                <a:off x="10336123" y="4372194"/>
                <a:ext cx="646331" cy="646331"/>
              </a:xfrm>
              <a:prstGeom prst="rect">
                <a:avLst/>
              </a:prstGeom>
            </p:spPr>
          </p:pic>
          <p:sp>
            <p:nvSpPr>
              <p:cNvPr id="76" name="テキスト ボックス 75">
                <a:extLst>
                  <a:ext uri="{FF2B5EF4-FFF2-40B4-BE49-F238E27FC236}">
                    <a16:creationId xmlns:a16="http://schemas.microsoft.com/office/drawing/2014/main" id="{44AE44E4-4A78-8B43-A28D-6B6AF5EB128F}"/>
                  </a:ext>
                </a:extLst>
              </p:cNvPr>
              <p:cNvSpPr txBox="1"/>
              <p:nvPr/>
            </p:nvSpPr>
            <p:spPr>
              <a:xfrm>
                <a:off x="10489456" y="4396770"/>
                <a:ext cx="332270" cy="400110"/>
              </a:xfrm>
              <a:prstGeom prst="rect">
                <a:avLst/>
              </a:prstGeom>
              <a:noFill/>
            </p:spPr>
            <p:txBody>
              <a:bodyPr wrap="square" rtlCol="0">
                <a:spAutoFit/>
              </a:bodyPr>
              <a:lstStyle/>
              <a:p>
                <a:r>
                  <a:rPr kumimoji="1" lang="en-US" altLang="ja-JP" sz="1350" b="1" dirty="0">
                    <a:solidFill>
                      <a:schemeClr val="bg1"/>
                    </a:solidFill>
                  </a:rPr>
                  <a:t>A</a:t>
                </a:r>
                <a:endParaRPr kumimoji="1" lang="ja-JP" altLang="en-US" sz="1350" b="1">
                  <a:solidFill>
                    <a:schemeClr val="bg1"/>
                  </a:solidFill>
                </a:endParaRPr>
              </a:p>
            </p:txBody>
          </p:sp>
        </p:grpSp>
        <p:grpSp>
          <p:nvGrpSpPr>
            <p:cNvPr id="40" name="グループ化 39">
              <a:extLst>
                <a:ext uri="{FF2B5EF4-FFF2-40B4-BE49-F238E27FC236}">
                  <a16:creationId xmlns:a16="http://schemas.microsoft.com/office/drawing/2014/main" id="{C9E1731E-A0C5-2E47-A23B-9BB35CA934C4}"/>
                </a:ext>
              </a:extLst>
            </p:cNvPr>
            <p:cNvGrpSpPr/>
            <p:nvPr/>
          </p:nvGrpSpPr>
          <p:grpSpPr>
            <a:xfrm>
              <a:off x="6818920" y="1166044"/>
              <a:ext cx="484748" cy="484748"/>
              <a:chOff x="10994238" y="4379890"/>
              <a:chExt cx="646331" cy="646331"/>
            </a:xfrm>
          </p:grpSpPr>
          <p:pic>
            <p:nvPicPr>
              <p:cNvPr id="73" name="図 72">
                <a:extLst>
                  <a:ext uri="{FF2B5EF4-FFF2-40B4-BE49-F238E27FC236}">
                    <a16:creationId xmlns:a16="http://schemas.microsoft.com/office/drawing/2014/main" id="{CDF17AE9-FCE5-1E45-886A-538A846F43F0}"/>
                  </a:ext>
                </a:extLst>
              </p:cNvPr>
              <p:cNvPicPr>
                <a:picLocks noChangeAspect="1"/>
              </p:cNvPicPr>
              <p:nvPr/>
            </p:nvPicPr>
            <p:blipFill>
              <a:blip r:embed="rId2"/>
              <a:stretch>
                <a:fillRect/>
              </a:stretch>
            </p:blipFill>
            <p:spPr>
              <a:xfrm>
                <a:off x="10994238" y="4379890"/>
                <a:ext cx="646331" cy="646331"/>
              </a:xfrm>
              <a:prstGeom prst="rect">
                <a:avLst/>
              </a:prstGeom>
            </p:spPr>
          </p:pic>
          <p:sp>
            <p:nvSpPr>
              <p:cNvPr id="74" name="テキスト ボックス 73">
                <a:extLst>
                  <a:ext uri="{FF2B5EF4-FFF2-40B4-BE49-F238E27FC236}">
                    <a16:creationId xmlns:a16="http://schemas.microsoft.com/office/drawing/2014/main" id="{1C951047-7EEE-AA4E-BB52-03FC56257F8B}"/>
                  </a:ext>
                </a:extLst>
              </p:cNvPr>
              <p:cNvSpPr txBox="1"/>
              <p:nvPr/>
            </p:nvSpPr>
            <p:spPr>
              <a:xfrm>
                <a:off x="11147571" y="4404466"/>
                <a:ext cx="332270" cy="400110"/>
              </a:xfrm>
              <a:prstGeom prst="rect">
                <a:avLst/>
              </a:prstGeom>
              <a:noFill/>
            </p:spPr>
            <p:txBody>
              <a:bodyPr wrap="square" rtlCol="0">
                <a:spAutoFit/>
              </a:bodyPr>
              <a:lstStyle/>
              <a:p>
                <a:r>
                  <a:rPr lang="en-US" altLang="ja-JP" sz="1350" b="1" dirty="0">
                    <a:solidFill>
                      <a:schemeClr val="bg1"/>
                    </a:solidFill>
                  </a:rPr>
                  <a:t>B</a:t>
                </a:r>
                <a:endParaRPr kumimoji="1" lang="ja-JP" altLang="en-US" sz="1350" b="1">
                  <a:solidFill>
                    <a:schemeClr val="bg1"/>
                  </a:solidFill>
                </a:endParaRPr>
              </a:p>
            </p:txBody>
          </p:sp>
        </p:grpSp>
        <p:cxnSp>
          <p:nvCxnSpPr>
            <p:cNvPr id="41" name="直線矢印コネクタ 40">
              <a:extLst>
                <a:ext uri="{FF2B5EF4-FFF2-40B4-BE49-F238E27FC236}">
                  <a16:creationId xmlns:a16="http://schemas.microsoft.com/office/drawing/2014/main" id="{DCC3079E-F180-3E46-A758-4A1C1A975240}"/>
                </a:ext>
              </a:extLst>
            </p:cNvPr>
            <p:cNvCxnSpPr>
              <a:cxnSpLocks/>
            </p:cNvCxnSpPr>
            <p:nvPr/>
          </p:nvCxnSpPr>
          <p:spPr>
            <a:xfrm flipV="1">
              <a:off x="6495259" y="1361633"/>
              <a:ext cx="377651" cy="5603"/>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cxnSp>
          <p:nvCxnSpPr>
            <p:cNvPr id="42" name="直線矢印コネクタ 41">
              <a:extLst>
                <a:ext uri="{FF2B5EF4-FFF2-40B4-BE49-F238E27FC236}">
                  <a16:creationId xmlns:a16="http://schemas.microsoft.com/office/drawing/2014/main" id="{33037956-D264-F345-8A6E-233307BF34CE}"/>
                </a:ext>
              </a:extLst>
            </p:cNvPr>
            <p:cNvCxnSpPr>
              <a:cxnSpLocks/>
            </p:cNvCxnSpPr>
            <p:nvPr/>
          </p:nvCxnSpPr>
          <p:spPr>
            <a:xfrm flipH="1" flipV="1">
              <a:off x="6294734" y="1682522"/>
              <a:ext cx="225182" cy="234417"/>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sp>
          <p:nvSpPr>
            <p:cNvPr id="49" name="テキスト ボックス 48">
              <a:extLst>
                <a:ext uri="{FF2B5EF4-FFF2-40B4-BE49-F238E27FC236}">
                  <a16:creationId xmlns:a16="http://schemas.microsoft.com/office/drawing/2014/main" id="{C3C4DF26-EAD5-4848-8F92-07829F91EF9C}"/>
                </a:ext>
              </a:extLst>
            </p:cNvPr>
            <p:cNvSpPr txBox="1"/>
            <p:nvPr/>
          </p:nvSpPr>
          <p:spPr>
            <a:xfrm>
              <a:off x="6387538" y="1013022"/>
              <a:ext cx="626385" cy="346249"/>
            </a:xfrm>
            <a:prstGeom prst="rect">
              <a:avLst/>
            </a:prstGeom>
            <a:noFill/>
          </p:spPr>
          <p:txBody>
            <a:bodyPr wrap="square" rtlCol="0">
              <a:spAutoFit/>
            </a:bodyPr>
            <a:lstStyle/>
            <a:p>
              <a:r>
                <a:rPr kumimoji="1" lang="en-US" altLang="ja-JP" sz="825" dirty="0"/>
                <a:t>A</a:t>
              </a:r>
              <a:r>
                <a:rPr kumimoji="1" lang="ja-JP" altLang="en-US" sz="825" dirty="0"/>
                <a:t>が</a:t>
              </a:r>
              <a:r>
                <a:rPr kumimoji="1" lang="en-US" altLang="ja-JP" sz="825" dirty="0"/>
                <a:t>B</a:t>
              </a:r>
              <a:r>
                <a:rPr kumimoji="1" lang="ja-JP" altLang="en-US" sz="825" dirty="0"/>
                <a:t>を</a:t>
              </a:r>
              <a:endParaRPr kumimoji="1" lang="en-US" altLang="ja-JP" sz="825" dirty="0"/>
            </a:p>
            <a:p>
              <a:r>
                <a:rPr kumimoji="1" lang="ja-JP" altLang="en-US" sz="825" dirty="0"/>
                <a:t>助けた後</a:t>
              </a:r>
            </a:p>
          </p:txBody>
        </p:sp>
        <p:sp>
          <p:nvSpPr>
            <p:cNvPr id="51" name="テキスト ボックス 50">
              <a:extLst>
                <a:ext uri="{FF2B5EF4-FFF2-40B4-BE49-F238E27FC236}">
                  <a16:creationId xmlns:a16="http://schemas.microsoft.com/office/drawing/2014/main" id="{7A145E98-5BF3-9D48-8AED-90792BD0B28D}"/>
                </a:ext>
              </a:extLst>
            </p:cNvPr>
            <p:cNvSpPr txBox="1"/>
            <p:nvPr/>
          </p:nvSpPr>
          <p:spPr>
            <a:xfrm>
              <a:off x="5818675" y="1847144"/>
              <a:ext cx="715272" cy="473206"/>
            </a:xfrm>
            <a:prstGeom prst="rect">
              <a:avLst/>
            </a:prstGeom>
            <a:noFill/>
          </p:spPr>
          <p:txBody>
            <a:bodyPr wrap="square" rtlCol="0">
              <a:spAutoFit/>
            </a:bodyPr>
            <a:lstStyle/>
            <a:p>
              <a:r>
                <a:rPr kumimoji="1" lang="en-US" altLang="ja-JP" sz="825" dirty="0"/>
                <a:t>A</a:t>
              </a:r>
              <a:r>
                <a:rPr kumimoji="1" lang="ja-JP" altLang="en-US" sz="825" dirty="0"/>
                <a:t>の印象が上がり</a:t>
              </a:r>
              <a:r>
                <a:rPr kumimoji="1" lang="en-US" altLang="ja-JP" sz="825" dirty="0"/>
                <a:t>C</a:t>
              </a:r>
              <a:r>
                <a:rPr kumimoji="1" lang="ja-JP" altLang="en-US" sz="825" dirty="0"/>
                <a:t>が</a:t>
              </a:r>
              <a:r>
                <a:rPr kumimoji="1" lang="en-US" altLang="ja-JP" sz="825" dirty="0"/>
                <a:t>A</a:t>
              </a:r>
              <a:r>
                <a:rPr kumimoji="1" lang="ja-JP" altLang="en-US" sz="825" dirty="0"/>
                <a:t>を助ける</a:t>
              </a:r>
            </a:p>
          </p:txBody>
        </p:sp>
        <p:cxnSp>
          <p:nvCxnSpPr>
            <p:cNvPr id="56" name="直線矢印コネクタ 55">
              <a:extLst>
                <a:ext uri="{FF2B5EF4-FFF2-40B4-BE49-F238E27FC236}">
                  <a16:creationId xmlns:a16="http://schemas.microsoft.com/office/drawing/2014/main" id="{693CB349-7DC2-2049-89F2-F26FD6D1C280}"/>
                </a:ext>
              </a:extLst>
            </p:cNvPr>
            <p:cNvCxnSpPr>
              <a:cxnSpLocks/>
              <a:stCxn id="27" idx="0"/>
            </p:cNvCxnSpPr>
            <p:nvPr/>
          </p:nvCxnSpPr>
          <p:spPr>
            <a:xfrm flipV="1">
              <a:off x="6684085" y="1396134"/>
              <a:ext cx="0" cy="203763"/>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pic>
          <p:nvPicPr>
            <p:cNvPr id="57" name="図 56">
              <a:extLst>
                <a:ext uri="{FF2B5EF4-FFF2-40B4-BE49-F238E27FC236}">
                  <a16:creationId xmlns:a16="http://schemas.microsoft.com/office/drawing/2014/main" id="{4E499D55-88C9-9645-84A1-F77DA29D8D56}"/>
                </a:ext>
              </a:extLst>
            </p:cNvPr>
            <p:cNvPicPr>
              <a:picLocks noChangeAspect="1"/>
            </p:cNvPicPr>
            <p:nvPr/>
          </p:nvPicPr>
          <p:blipFill>
            <a:blip r:embed="rId4"/>
            <a:stretch>
              <a:fillRect/>
            </a:stretch>
          </p:blipFill>
          <p:spPr>
            <a:xfrm>
              <a:off x="6844022" y="1701209"/>
              <a:ext cx="508052" cy="394208"/>
            </a:xfrm>
            <a:prstGeom prst="rect">
              <a:avLst/>
            </a:prstGeom>
          </p:spPr>
        </p:pic>
        <p:grpSp>
          <p:nvGrpSpPr>
            <p:cNvPr id="58" name="グループ化 57">
              <a:extLst>
                <a:ext uri="{FF2B5EF4-FFF2-40B4-BE49-F238E27FC236}">
                  <a16:creationId xmlns:a16="http://schemas.microsoft.com/office/drawing/2014/main" id="{7ECF6CC2-E42C-AA43-8C32-BB92CBFDBFD0}"/>
                </a:ext>
              </a:extLst>
            </p:cNvPr>
            <p:cNvGrpSpPr/>
            <p:nvPr/>
          </p:nvGrpSpPr>
          <p:grpSpPr>
            <a:xfrm>
              <a:off x="6950149" y="1774566"/>
              <a:ext cx="249203" cy="230831"/>
              <a:chOff x="6440241" y="5714940"/>
              <a:chExt cx="332270" cy="307775"/>
            </a:xfrm>
          </p:grpSpPr>
          <p:sp>
            <p:nvSpPr>
              <p:cNvPr id="65" name="円/楕円 64">
                <a:extLst>
                  <a:ext uri="{FF2B5EF4-FFF2-40B4-BE49-F238E27FC236}">
                    <a16:creationId xmlns:a16="http://schemas.microsoft.com/office/drawing/2014/main" id="{FCB8890E-8672-7243-A053-7F2CFD831908}"/>
                  </a:ext>
                </a:extLst>
              </p:cNvPr>
              <p:cNvSpPr/>
              <p:nvPr/>
            </p:nvSpPr>
            <p:spPr>
              <a:xfrm>
                <a:off x="6452131" y="5717361"/>
                <a:ext cx="237912" cy="2480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6" name="テキスト ボックス 65">
                <a:extLst>
                  <a:ext uri="{FF2B5EF4-FFF2-40B4-BE49-F238E27FC236}">
                    <a16:creationId xmlns:a16="http://schemas.microsoft.com/office/drawing/2014/main" id="{0CA7756C-E6E6-5940-87E1-FC8FBFF5E9C1}"/>
                  </a:ext>
                </a:extLst>
              </p:cNvPr>
              <p:cNvSpPr txBox="1"/>
              <p:nvPr/>
            </p:nvSpPr>
            <p:spPr>
              <a:xfrm>
                <a:off x="6440241" y="5714940"/>
                <a:ext cx="332270" cy="307775"/>
              </a:xfrm>
              <a:prstGeom prst="rect">
                <a:avLst/>
              </a:prstGeom>
              <a:noFill/>
            </p:spPr>
            <p:txBody>
              <a:bodyPr wrap="square" rtlCol="0">
                <a:spAutoFit/>
              </a:bodyPr>
              <a:lstStyle/>
              <a:p>
                <a:r>
                  <a:rPr lang="en-US" altLang="ja-JP" sz="900" b="1" dirty="0">
                    <a:solidFill>
                      <a:schemeClr val="bg1"/>
                    </a:solidFill>
                  </a:rPr>
                  <a:t>A</a:t>
                </a:r>
                <a:endParaRPr kumimoji="1" lang="ja-JP" altLang="en-US" sz="900" b="1">
                  <a:solidFill>
                    <a:schemeClr val="bg1"/>
                  </a:solidFill>
                </a:endParaRPr>
              </a:p>
            </p:txBody>
          </p:sp>
        </p:grpSp>
        <p:pic>
          <p:nvPicPr>
            <p:cNvPr id="59" name="図 58">
              <a:extLst>
                <a:ext uri="{FF2B5EF4-FFF2-40B4-BE49-F238E27FC236}">
                  <a16:creationId xmlns:a16="http://schemas.microsoft.com/office/drawing/2014/main" id="{D2A54C5A-2569-6D4B-9534-84B020317E07}"/>
                </a:ext>
              </a:extLst>
            </p:cNvPr>
            <p:cNvPicPr>
              <a:picLocks noChangeAspect="1"/>
            </p:cNvPicPr>
            <p:nvPr/>
          </p:nvPicPr>
          <p:blipFill>
            <a:blip r:embed="rId5"/>
            <a:stretch>
              <a:fillRect/>
            </a:stretch>
          </p:blipFill>
          <p:spPr>
            <a:xfrm rot="5965358" flipH="1">
              <a:off x="7141780" y="1789686"/>
              <a:ext cx="137354" cy="152400"/>
            </a:xfrm>
            <a:prstGeom prst="rect">
              <a:avLst/>
            </a:prstGeom>
          </p:spPr>
        </p:pic>
        <p:sp>
          <p:nvSpPr>
            <p:cNvPr id="61" name="テキスト ボックス 60">
              <a:extLst>
                <a:ext uri="{FF2B5EF4-FFF2-40B4-BE49-F238E27FC236}">
                  <a16:creationId xmlns:a16="http://schemas.microsoft.com/office/drawing/2014/main" id="{05E3717B-707C-3F43-89CB-5E15B8BEC87C}"/>
                </a:ext>
              </a:extLst>
            </p:cNvPr>
            <p:cNvSpPr txBox="1"/>
            <p:nvPr/>
          </p:nvSpPr>
          <p:spPr>
            <a:xfrm>
              <a:off x="5723838" y="2240889"/>
              <a:ext cx="2241456" cy="253916"/>
            </a:xfrm>
            <a:prstGeom prst="rect">
              <a:avLst/>
            </a:prstGeom>
            <a:noFill/>
          </p:spPr>
          <p:txBody>
            <a:bodyPr wrap="square" rtlCol="0">
              <a:spAutoFit/>
            </a:bodyPr>
            <a:lstStyle/>
            <a:p>
              <a:r>
                <a:rPr lang="en-US" altLang="ja-JP" sz="1050" dirty="0">
                  <a:latin typeface="Meiryo" panose="020B0604030504040204" pitchFamily="34" charset="-128"/>
                  <a:ea typeface="Meiryo" panose="020B0604030504040204" pitchFamily="34" charset="-128"/>
                </a:rPr>
                <a:t>b</a:t>
              </a:r>
              <a:r>
                <a:rPr kumimoji="1" lang="en-US" altLang="ja-JP" sz="1050" dirty="0">
                  <a:latin typeface="Meiryo" panose="020B0604030504040204" pitchFamily="34" charset="-128"/>
                  <a:ea typeface="Meiryo" panose="020B0604030504040204" pitchFamily="34" charset="-128"/>
                </a:rPr>
                <a:t>) </a:t>
              </a:r>
              <a:r>
                <a:rPr kumimoji="1" lang="ja-JP" altLang="en-US" sz="1050" dirty="0">
                  <a:latin typeface="Meiryo" panose="020B0604030504040204" pitchFamily="34" charset="-128"/>
                  <a:ea typeface="Meiryo" panose="020B0604030504040204" pitchFamily="34" charset="-128"/>
                </a:rPr>
                <a:t>間接互恵</a:t>
              </a:r>
              <a:r>
                <a:rPr kumimoji="1" lang="en-US" altLang="ja-JP" sz="1050" dirty="0">
                  <a:latin typeface="Meiryo" panose="020B0604030504040204" pitchFamily="34" charset="-128"/>
                  <a:ea typeface="Meiryo" panose="020B0604030504040204" pitchFamily="34" charset="-128"/>
                </a:rPr>
                <a:t>(</a:t>
              </a:r>
              <a:r>
                <a:rPr kumimoji="1" lang="ja-JP" altLang="en-US" sz="1050" dirty="0">
                  <a:latin typeface="Meiryo" panose="020B0604030504040204" pitchFamily="34" charset="-128"/>
                  <a:ea typeface="Meiryo" panose="020B0604030504040204" pitchFamily="34" charset="-128"/>
                </a:rPr>
                <a:t>イメージスコア</a:t>
              </a:r>
              <a:r>
                <a:rPr kumimoji="1" lang="en-US" altLang="ja-JP" sz="1050" dirty="0">
                  <a:latin typeface="Meiryo" panose="020B0604030504040204" pitchFamily="34" charset="-128"/>
                  <a:ea typeface="Meiryo" panose="020B0604030504040204" pitchFamily="34" charset="-128"/>
                </a:rPr>
                <a:t>)</a:t>
              </a:r>
              <a:endParaRPr kumimoji="1" lang="ja-JP" altLang="en-US" sz="1050" dirty="0">
                <a:latin typeface="Meiryo" panose="020B0604030504040204" pitchFamily="34" charset="-128"/>
                <a:ea typeface="Meiryo" panose="020B0604030504040204" pitchFamily="34" charset="-128"/>
              </a:endParaRPr>
            </a:p>
          </p:txBody>
        </p:sp>
      </p:grpSp>
      <p:grpSp>
        <p:nvGrpSpPr>
          <p:cNvPr id="3" name="グループ化 2">
            <a:extLst>
              <a:ext uri="{FF2B5EF4-FFF2-40B4-BE49-F238E27FC236}">
                <a16:creationId xmlns:a16="http://schemas.microsoft.com/office/drawing/2014/main" id="{02308B5C-F378-459D-9353-E6C0195A6E98}"/>
              </a:ext>
            </a:extLst>
          </p:cNvPr>
          <p:cNvGrpSpPr/>
          <p:nvPr/>
        </p:nvGrpSpPr>
        <p:grpSpPr>
          <a:xfrm>
            <a:off x="3023631" y="3353980"/>
            <a:ext cx="1647039" cy="1644905"/>
            <a:chOff x="3023631" y="3353980"/>
            <a:chExt cx="1647039" cy="1644905"/>
          </a:xfrm>
        </p:grpSpPr>
        <p:grpSp>
          <p:nvGrpSpPr>
            <p:cNvPr id="30" name="グループ化 29">
              <a:extLst>
                <a:ext uri="{FF2B5EF4-FFF2-40B4-BE49-F238E27FC236}">
                  <a16:creationId xmlns:a16="http://schemas.microsoft.com/office/drawing/2014/main" id="{DDEA6B16-3242-0345-BFC4-5B32912F8C45}"/>
                </a:ext>
              </a:extLst>
            </p:cNvPr>
            <p:cNvGrpSpPr/>
            <p:nvPr/>
          </p:nvGrpSpPr>
          <p:grpSpPr>
            <a:xfrm>
              <a:off x="3490498" y="4045657"/>
              <a:ext cx="484748" cy="484748"/>
              <a:chOff x="10994238" y="5196655"/>
              <a:chExt cx="646331" cy="646331"/>
            </a:xfrm>
          </p:grpSpPr>
          <p:pic>
            <p:nvPicPr>
              <p:cNvPr id="85" name="図 84">
                <a:extLst>
                  <a:ext uri="{FF2B5EF4-FFF2-40B4-BE49-F238E27FC236}">
                    <a16:creationId xmlns:a16="http://schemas.microsoft.com/office/drawing/2014/main" id="{F2349EF4-2E06-2845-90BF-FFE86AE75942}"/>
                  </a:ext>
                </a:extLst>
              </p:cNvPr>
              <p:cNvPicPr>
                <a:picLocks noChangeAspect="1"/>
              </p:cNvPicPr>
              <p:nvPr/>
            </p:nvPicPr>
            <p:blipFill>
              <a:blip r:embed="rId2"/>
              <a:stretch>
                <a:fillRect/>
              </a:stretch>
            </p:blipFill>
            <p:spPr>
              <a:xfrm>
                <a:off x="10994238" y="5196655"/>
                <a:ext cx="646331" cy="646331"/>
              </a:xfrm>
              <a:prstGeom prst="rect">
                <a:avLst/>
              </a:prstGeom>
            </p:spPr>
          </p:pic>
          <p:sp>
            <p:nvSpPr>
              <p:cNvPr id="86" name="テキスト ボックス 85">
                <a:extLst>
                  <a:ext uri="{FF2B5EF4-FFF2-40B4-BE49-F238E27FC236}">
                    <a16:creationId xmlns:a16="http://schemas.microsoft.com/office/drawing/2014/main" id="{DD003AE3-C3AC-664C-A589-FF351786EF3A}"/>
                  </a:ext>
                </a:extLst>
              </p:cNvPr>
              <p:cNvSpPr txBox="1"/>
              <p:nvPr/>
            </p:nvSpPr>
            <p:spPr>
              <a:xfrm>
                <a:off x="11147571" y="5229182"/>
                <a:ext cx="332270" cy="400110"/>
              </a:xfrm>
              <a:prstGeom prst="rect">
                <a:avLst/>
              </a:prstGeom>
              <a:noFill/>
            </p:spPr>
            <p:txBody>
              <a:bodyPr wrap="square" rtlCol="0">
                <a:spAutoFit/>
              </a:bodyPr>
              <a:lstStyle/>
              <a:p>
                <a:r>
                  <a:rPr kumimoji="1" lang="en-US" altLang="ja-JP" sz="1350" b="1" dirty="0">
                    <a:solidFill>
                      <a:schemeClr val="bg1"/>
                    </a:solidFill>
                  </a:rPr>
                  <a:t>C</a:t>
                </a:r>
                <a:endParaRPr kumimoji="1" lang="ja-JP" altLang="en-US" sz="1350" b="1">
                  <a:solidFill>
                    <a:schemeClr val="bg1"/>
                  </a:solidFill>
                </a:endParaRPr>
              </a:p>
            </p:txBody>
          </p:sp>
        </p:grpSp>
        <p:grpSp>
          <p:nvGrpSpPr>
            <p:cNvPr id="34" name="グループ化 33">
              <a:extLst>
                <a:ext uri="{FF2B5EF4-FFF2-40B4-BE49-F238E27FC236}">
                  <a16:creationId xmlns:a16="http://schemas.microsoft.com/office/drawing/2014/main" id="{2DEAFB20-AA8B-D24A-8F37-142B703FC6C5}"/>
                </a:ext>
              </a:extLst>
            </p:cNvPr>
            <p:cNvGrpSpPr/>
            <p:nvPr/>
          </p:nvGrpSpPr>
          <p:grpSpPr>
            <a:xfrm>
              <a:off x="3087011" y="3501017"/>
              <a:ext cx="484748" cy="484748"/>
              <a:chOff x="10336123" y="4372194"/>
              <a:chExt cx="646331" cy="646331"/>
            </a:xfrm>
          </p:grpSpPr>
          <p:pic>
            <p:nvPicPr>
              <p:cNvPr id="81" name="図 80">
                <a:extLst>
                  <a:ext uri="{FF2B5EF4-FFF2-40B4-BE49-F238E27FC236}">
                    <a16:creationId xmlns:a16="http://schemas.microsoft.com/office/drawing/2014/main" id="{ED600BD0-9FB8-0A43-A6D7-07FA8BF53C84}"/>
                  </a:ext>
                </a:extLst>
              </p:cNvPr>
              <p:cNvPicPr>
                <a:picLocks noChangeAspect="1"/>
              </p:cNvPicPr>
              <p:nvPr/>
            </p:nvPicPr>
            <p:blipFill>
              <a:blip r:embed="rId2"/>
              <a:stretch>
                <a:fillRect/>
              </a:stretch>
            </p:blipFill>
            <p:spPr>
              <a:xfrm>
                <a:off x="10336123" y="4372194"/>
                <a:ext cx="646331" cy="646331"/>
              </a:xfrm>
              <a:prstGeom prst="rect">
                <a:avLst/>
              </a:prstGeom>
            </p:spPr>
          </p:pic>
          <p:sp>
            <p:nvSpPr>
              <p:cNvPr id="82" name="テキスト ボックス 81">
                <a:extLst>
                  <a:ext uri="{FF2B5EF4-FFF2-40B4-BE49-F238E27FC236}">
                    <a16:creationId xmlns:a16="http://schemas.microsoft.com/office/drawing/2014/main" id="{1F8C7C3F-C5AC-C34F-96F4-86C689894D55}"/>
                  </a:ext>
                </a:extLst>
              </p:cNvPr>
              <p:cNvSpPr txBox="1"/>
              <p:nvPr/>
            </p:nvSpPr>
            <p:spPr>
              <a:xfrm>
                <a:off x="10489456" y="4396770"/>
                <a:ext cx="332270" cy="400110"/>
              </a:xfrm>
              <a:prstGeom prst="rect">
                <a:avLst/>
              </a:prstGeom>
              <a:noFill/>
            </p:spPr>
            <p:txBody>
              <a:bodyPr wrap="square" rtlCol="0">
                <a:spAutoFit/>
              </a:bodyPr>
              <a:lstStyle/>
              <a:p>
                <a:r>
                  <a:rPr kumimoji="1" lang="en-US" altLang="ja-JP" sz="1350" b="1" dirty="0">
                    <a:solidFill>
                      <a:schemeClr val="bg1"/>
                    </a:solidFill>
                  </a:rPr>
                  <a:t>A</a:t>
                </a:r>
                <a:endParaRPr kumimoji="1" lang="ja-JP" altLang="en-US" sz="1350" b="1">
                  <a:solidFill>
                    <a:schemeClr val="bg1"/>
                  </a:solidFill>
                </a:endParaRPr>
              </a:p>
            </p:txBody>
          </p:sp>
        </p:grpSp>
        <p:grpSp>
          <p:nvGrpSpPr>
            <p:cNvPr id="35" name="グループ化 34">
              <a:extLst>
                <a:ext uri="{FF2B5EF4-FFF2-40B4-BE49-F238E27FC236}">
                  <a16:creationId xmlns:a16="http://schemas.microsoft.com/office/drawing/2014/main" id="{38B1FF59-8304-7142-8B03-F5E0D8E65D73}"/>
                </a:ext>
              </a:extLst>
            </p:cNvPr>
            <p:cNvGrpSpPr/>
            <p:nvPr/>
          </p:nvGrpSpPr>
          <p:grpSpPr>
            <a:xfrm>
              <a:off x="3853943" y="3507927"/>
              <a:ext cx="484748" cy="484748"/>
              <a:chOff x="10994238" y="4379890"/>
              <a:chExt cx="646331" cy="646331"/>
            </a:xfrm>
          </p:grpSpPr>
          <p:pic>
            <p:nvPicPr>
              <p:cNvPr id="79" name="図 78">
                <a:extLst>
                  <a:ext uri="{FF2B5EF4-FFF2-40B4-BE49-F238E27FC236}">
                    <a16:creationId xmlns:a16="http://schemas.microsoft.com/office/drawing/2014/main" id="{C19BA6C0-E5F2-DA4C-ABC9-5C5CEA02B2E2}"/>
                  </a:ext>
                </a:extLst>
              </p:cNvPr>
              <p:cNvPicPr>
                <a:picLocks noChangeAspect="1"/>
              </p:cNvPicPr>
              <p:nvPr/>
            </p:nvPicPr>
            <p:blipFill>
              <a:blip r:embed="rId2"/>
              <a:stretch>
                <a:fillRect/>
              </a:stretch>
            </p:blipFill>
            <p:spPr>
              <a:xfrm>
                <a:off x="10994238" y="4379890"/>
                <a:ext cx="646331" cy="646331"/>
              </a:xfrm>
              <a:prstGeom prst="rect">
                <a:avLst/>
              </a:prstGeom>
            </p:spPr>
          </p:pic>
          <p:sp>
            <p:nvSpPr>
              <p:cNvPr id="80" name="テキスト ボックス 79">
                <a:extLst>
                  <a:ext uri="{FF2B5EF4-FFF2-40B4-BE49-F238E27FC236}">
                    <a16:creationId xmlns:a16="http://schemas.microsoft.com/office/drawing/2014/main" id="{58DF133E-5A3E-EC4C-86EE-5EFF1D94754C}"/>
                  </a:ext>
                </a:extLst>
              </p:cNvPr>
              <p:cNvSpPr txBox="1"/>
              <p:nvPr/>
            </p:nvSpPr>
            <p:spPr>
              <a:xfrm>
                <a:off x="11147571" y="4404466"/>
                <a:ext cx="332270" cy="400110"/>
              </a:xfrm>
              <a:prstGeom prst="rect">
                <a:avLst/>
              </a:prstGeom>
              <a:noFill/>
            </p:spPr>
            <p:txBody>
              <a:bodyPr wrap="square" rtlCol="0">
                <a:spAutoFit/>
              </a:bodyPr>
              <a:lstStyle/>
              <a:p>
                <a:r>
                  <a:rPr lang="en-US" altLang="ja-JP" sz="1350" b="1" dirty="0">
                    <a:solidFill>
                      <a:schemeClr val="bg1"/>
                    </a:solidFill>
                  </a:rPr>
                  <a:t>B</a:t>
                </a:r>
                <a:endParaRPr kumimoji="1" lang="ja-JP" altLang="en-US" sz="1350" b="1">
                  <a:solidFill>
                    <a:schemeClr val="bg1"/>
                  </a:solidFill>
                </a:endParaRPr>
              </a:p>
            </p:txBody>
          </p:sp>
        </p:grpSp>
        <p:cxnSp>
          <p:nvCxnSpPr>
            <p:cNvPr id="36" name="直線矢印コネクタ 35">
              <a:extLst>
                <a:ext uri="{FF2B5EF4-FFF2-40B4-BE49-F238E27FC236}">
                  <a16:creationId xmlns:a16="http://schemas.microsoft.com/office/drawing/2014/main" id="{08B2AA48-0287-3746-94B1-163601C57596}"/>
                </a:ext>
              </a:extLst>
            </p:cNvPr>
            <p:cNvCxnSpPr>
              <a:cxnSpLocks/>
            </p:cNvCxnSpPr>
            <p:nvPr/>
          </p:nvCxnSpPr>
          <p:spPr>
            <a:xfrm flipV="1">
              <a:off x="3530282" y="3703516"/>
              <a:ext cx="377651" cy="5603"/>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E182740A-A83E-EE4F-A1AD-C828F0D2B2FC}"/>
                </a:ext>
              </a:extLst>
            </p:cNvPr>
            <p:cNvCxnSpPr>
              <a:cxnSpLocks/>
            </p:cNvCxnSpPr>
            <p:nvPr/>
          </p:nvCxnSpPr>
          <p:spPr>
            <a:xfrm flipH="1">
              <a:off x="3883448" y="4018687"/>
              <a:ext cx="181764" cy="274592"/>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sp>
          <p:nvSpPr>
            <p:cNvPr id="52" name="テキスト ボックス 51">
              <a:extLst>
                <a:ext uri="{FF2B5EF4-FFF2-40B4-BE49-F238E27FC236}">
                  <a16:creationId xmlns:a16="http://schemas.microsoft.com/office/drawing/2014/main" id="{6D392D10-4065-754F-A7EA-FC07A133B339}"/>
                </a:ext>
              </a:extLst>
            </p:cNvPr>
            <p:cNvSpPr txBox="1"/>
            <p:nvPr/>
          </p:nvSpPr>
          <p:spPr>
            <a:xfrm>
              <a:off x="3413963" y="3353980"/>
              <a:ext cx="689049" cy="346249"/>
            </a:xfrm>
            <a:prstGeom prst="rect">
              <a:avLst/>
            </a:prstGeom>
            <a:noFill/>
          </p:spPr>
          <p:txBody>
            <a:bodyPr wrap="square" rtlCol="0">
              <a:spAutoFit/>
            </a:bodyPr>
            <a:lstStyle/>
            <a:p>
              <a:r>
                <a:rPr kumimoji="1" lang="en-US" altLang="ja-JP" sz="825" dirty="0"/>
                <a:t>A</a:t>
              </a:r>
              <a:r>
                <a:rPr kumimoji="1" lang="ja-JP" altLang="en-US" sz="825" dirty="0"/>
                <a:t>が</a:t>
              </a:r>
              <a:r>
                <a:rPr kumimoji="1" lang="en-US" altLang="ja-JP" sz="825" dirty="0"/>
                <a:t>B</a:t>
              </a:r>
              <a:r>
                <a:rPr kumimoji="1" lang="ja-JP" altLang="en-US" sz="825" dirty="0"/>
                <a:t>を</a:t>
              </a:r>
              <a:endParaRPr kumimoji="1" lang="en-US" altLang="ja-JP" sz="825" dirty="0"/>
            </a:p>
            <a:p>
              <a:r>
                <a:rPr kumimoji="1" lang="ja-JP" altLang="en-US" sz="825" dirty="0"/>
                <a:t>助けた後</a:t>
              </a:r>
            </a:p>
          </p:txBody>
        </p:sp>
        <p:sp>
          <p:nvSpPr>
            <p:cNvPr id="53" name="テキスト ボックス 52">
              <a:extLst>
                <a:ext uri="{FF2B5EF4-FFF2-40B4-BE49-F238E27FC236}">
                  <a16:creationId xmlns:a16="http://schemas.microsoft.com/office/drawing/2014/main" id="{D0E84D96-7BD2-E240-8E27-0D9C4E2323A2}"/>
                </a:ext>
              </a:extLst>
            </p:cNvPr>
            <p:cNvSpPr txBox="1"/>
            <p:nvPr/>
          </p:nvSpPr>
          <p:spPr>
            <a:xfrm>
              <a:off x="3985391" y="4054834"/>
              <a:ext cx="569442" cy="346249"/>
            </a:xfrm>
            <a:prstGeom prst="rect">
              <a:avLst/>
            </a:prstGeom>
            <a:noFill/>
          </p:spPr>
          <p:txBody>
            <a:bodyPr wrap="square" rtlCol="0">
              <a:spAutoFit/>
            </a:bodyPr>
            <a:lstStyle/>
            <a:p>
              <a:r>
                <a:rPr lang="en-US" altLang="ja-JP" sz="825" dirty="0"/>
                <a:t>B</a:t>
              </a:r>
              <a:r>
                <a:rPr kumimoji="1" lang="ja-JP" altLang="en-US" sz="825"/>
                <a:t>が</a:t>
              </a:r>
              <a:r>
                <a:rPr kumimoji="1" lang="en-US" altLang="ja-JP" sz="825" dirty="0"/>
                <a:t>C</a:t>
              </a:r>
              <a:r>
                <a:rPr kumimoji="1" lang="ja-JP" altLang="en-US" sz="825"/>
                <a:t>を助ける</a:t>
              </a:r>
            </a:p>
          </p:txBody>
        </p:sp>
        <p:sp>
          <p:nvSpPr>
            <p:cNvPr id="62" name="テキスト ボックス 61">
              <a:extLst>
                <a:ext uri="{FF2B5EF4-FFF2-40B4-BE49-F238E27FC236}">
                  <a16:creationId xmlns:a16="http://schemas.microsoft.com/office/drawing/2014/main" id="{7B9F5355-0991-6C4C-87A7-4F8E4963DD20}"/>
                </a:ext>
              </a:extLst>
            </p:cNvPr>
            <p:cNvSpPr txBox="1"/>
            <p:nvPr/>
          </p:nvSpPr>
          <p:spPr>
            <a:xfrm>
              <a:off x="3023631" y="4583387"/>
              <a:ext cx="1647039" cy="415498"/>
            </a:xfrm>
            <a:prstGeom prst="rect">
              <a:avLst/>
            </a:prstGeom>
            <a:noFill/>
          </p:spPr>
          <p:txBody>
            <a:bodyPr wrap="square" rtlCol="0">
              <a:spAutoFit/>
            </a:bodyPr>
            <a:lstStyle/>
            <a:p>
              <a:r>
                <a:rPr lang="en-US" altLang="ja-JP" sz="1050" dirty="0">
                  <a:latin typeface="Meiryo" panose="020B0604030504040204" pitchFamily="34" charset="-128"/>
                  <a:ea typeface="Meiryo" panose="020B0604030504040204" pitchFamily="34" charset="-128"/>
                </a:rPr>
                <a:t>c</a:t>
              </a:r>
              <a:r>
                <a:rPr kumimoji="1" lang="en-US" altLang="ja-JP" sz="1050" dirty="0">
                  <a:latin typeface="Meiryo" panose="020B0604030504040204" pitchFamily="34" charset="-128"/>
                  <a:ea typeface="Meiryo" panose="020B0604030504040204" pitchFamily="34" charset="-128"/>
                </a:rPr>
                <a:t>) </a:t>
              </a:r>
              <a:r>
                <a:rPr kumimoji="1" lang="ja-JP" altLang="en-US" sz="1050" dirty="0">
                  <a:latin typeface="Meiryo" panose="020B0604030504040204" pitchFamily="34" charset="-128"/>
                  <a:ea typeface="Meiryo" panose="020B0604030504040204" pitchFamily="34" charset="-128"/>
                </a:rPr>
                <a:t>間接互恵</a:t>
              </a:r>
              <a:r>
                <a:rPr kumimoji="1" lang="en-US" altLang="ja-JP" sz="1050" dirty="0">
                  <a:latin typeface="Meiryo" panose="020B0604030504040204" pitchFamily="34" charset="-128"/>
                  <a:ea typeface="Meiryo" panose="020B0604030504040204" pitchFamily="34" charset="-128"/>
                </a:rPr>
                <a:t>(</a:t>
              </a:r>
              <a:r>
                <a:rPr lang="ja-JP" altLang="en-US" sz="1050" dirty="0">
                  <a:latin typeface="Meiryo" panose="020B0604030504040204" pitchFamily="34" charset="-128"/>
                  <a:ea typeface="Meiryo" panose="020B0604030504040204" pitchFamily="34" charset="-128"/>
                </a:rPr>
                <a:t>一般化互恵</a:t>
              </a:r>
              <a:r>
                <a:rPr kumimoji="1" lang="en-US" altLang="ja-JP" sz="1050" dirty="0">
                  <a:latin typeface="Meiryo" panose="020B0604030504040204" pitchFamily="34" charset="-128"/>
                  <a:ea typeface="Meiryo" panose="020B0604030504040204" pitchFamily="34" charset="-128"/>
                </a:rPr>
                <a:t>)</a:t>
              </a:r>
              <a:endParaRPr kumimoji="1" lang="ja-JP" altLang="en-US" sz="1050" dirty="0">
                <a:latin typeface="Meiryo" panose="020B0604030504040204" pitchFamily="34" charset="-128"/>
                <a:ea typeface="Meiryo" panose="020B0604030504040204" pitchFamily="34" charset="-128"/>
              </a:endParaRPr>
            </a:p>
          </p:txBody>
        </p:sp>
      </p:grpSp>
      <p:grpSp>
        <p:nvGrpSpPr>
          <p:cNvPr id="93" name="グループ化 92">
            <a:extLst>
              <a:ext uri="{FF2B5EF4-FFF2-40B4-BE49-F238E27FC236}">
                <a16:creationId xmlns:a16="http://schemas.microsoft.com/office/drawing/2014/main" id="{D06B9BDD-007A-4EFF-84C1-9418C2BF09F2}"/>
              </a:ext>
            </a:extLst>
          </p:cNvPr>
          <p:cNvGrpSpPr/>
          <p:nvPr/>
        </p:nvGrpSpPr>
        <p:grpSpPr>
          <a:xfrm>
            <a:off x="5502018" y="2798652"/>
            <a:ext cx="1800399" cy="1655351"/>
            <a:chOff x="5502018" y="2798652"/>
            <a:chExt cx="1800399" cy="1655351"/>
          </a:xfrm>
        </p:grpSpPr>
        <p:pic>
          <p:nvPicPr>
            <p:cNvPr id="26" name="図 25">
              <a:extLst>
                <a:ext uri="{FF2B5EF4-FFF2-40B4-BE49-F238E27FC236}">
                  <a16:creationId xmlns:a16="http://schemas.microsoft.com/office/drawing/2014/main" id="{2D7F9B18-C7DE-D545-A25B-0BF9BB4E1951}"/>
                </a:ext>
              </a:extLst>
            </p:cNvPr>
            <p:cNvPicPr>
              <a:picLocks noChangeAspect="1"/>
            </p:cNvPicPr>
            <p:nvPr/>
          </p:nvPicPr>
          <p:blipFill>
            <a:blip r:embed="rId3"/>
            <a:stretch>
              <a:fillRect/>
            </a:stretch>
          </p:blipFill>
          <p:spPr>
            <a:xfrm rot="771790">
              <a:off x="5952361" y="3376429"/>
              <a:ext cx="149502" cy="149502"/>
            </a:xfrm>
            <a:prstGeom prst="rect">
              <a:avLst/>
            </a:prstGeom>
          </p:spPr>
        </p:pic>
        <p:grpSp>
          <p:nvGrpSpPr>
            <p:cNvPr id="31" name="グループ化 30">
              <a:extLst>
                <a:ext uri="{FF2B5EF4-FFF2-40B4-BE49-F238E27FC236}">
                  <a16:creationId xmlns:a16="http://schemas.microsoft.com/office/drawing/2014/main" id="{E6DFEC5A-9F88-C443-B8AA-04A1A25F2239}"/>
                </a:ext>
              </a:extLst>
            </p:cNvPr>
            <p:cNvGrpSpPr/>
            <p:nvPr/>
          </p:nvGrpSpPr>
          <p:grpSpPr>
            <a:xfrm>
              <a:off x="6477511" y="3499487"/>
              <a:ext cx="484748" cy="484748"/>
              <a:chOff x="10319696" y="5226486"/>
              <a:chExt cx="646331" cy="646331"/>
            </a:xfrm>
          </p:grpSpPr>
          <p:pic>
            <p:nvPicPr>
              <p:cNvPr id="83" name="図 82">
                <a:extLst>
                  <a:ext uri="{FF2B5EF4-FFF2-40B4-BE49-F238E27FC236}">
                    <a16:creationId xmlns:a16="http://schemas.microsoft.com/office/drawing/2014/main" id="{AEB4DD7A-F1CB-CB42-8E5E-2309C22885CE}"/>
                  </a:ext>
                </a:extLst>
              </p:cNvPr>
              <p:cNvPicPr>
                <a:picLocks noChangeAspect="1"/>
              </p:cNvPicPr>
              <p:nvPr/>
            </p:nvPicPr>
            <p:blipFill>
              <a:blip r:embed="rId2"/>
              <a:stretch>
                <a:fillRect/>
              </a:stretch>
            </p:blipFill>
            <p:spPr>
              <a:xfrm>
                <a:off x="10319696" y="5226486"/>
                <a:ext cx="646331" cy="646331"/>
              </a:xfrm>
              <a:prstGeom prst="rect">
                <a:avLst/>
              </a:prstGeom>
            </p:spPr>
          </p:pic>
          <p:sp>
            <p:nvSpPr>
              <p:cNvPr id="84" name="テキスト ボックス 83">
                <a:extLst>
                  <a:ext uri="{FF2B5EF4-FFF2-40B4-BE49-F238E27FC236}">
                    <a16:creationId xmlns:a16="http://schemas.microsoft.com/office/drawing/2014/main" id="{5CD171C3-29A3-9746-ACDD-6CF35C26C21F}"/>
                  </a:ext>
                </a:extLst>
              </p:cNvPr>
              <p:cNvSpPr txBox="1"/>
              <p:nvPr/>
            </p:nvSpPr>
            <p:spPr>
              <a:xfrm>
                <a:off x="10476833" y="5237739"/>
                <a:ext cx="332270" cy="400110"/>
              </a:xfrm>
              <a:prstGeom prst="rect">
                <a:avLst/>
              </a:prstGeom>
              <a:noFill/>
            </p:spPr>
            <p:txBody>
              <a:bodyPr wrap="square" rtlCol="0">
                <a:spAutoFit/>
              </a:bodyPr>
              <a:lstStyle/>
              <a:p>
                <a:r>
                  <a:rPr lang="en-US" altLang="ja-JP" sz="1350" b="1" dirty="0">
                    <a:solidFill>
                      <a:schemeClr val="bg1"/>
                    </a:solidFill>
                  </a:rPr>
                  <a:t>D</a:t>
                </a:r>
                <a:endParaRPr kumimoji="1" lang="ja-JP" altLang="en-US" sz="1350" b="1">
                  <a:solidFill>
                    <a:schemeClr val="bg1"/>
                  </a:solidFill>
                </a:endParaRPr>
              </a:p>
            </p:txBody>
          </p:sp>
        </p:grpSp>
        <p:grpSp>
          <p:nvGrpSpPr>
            <p:cNvPr id="43" name="グループ化 42">
              <a:extLst>
                <a:ext uri="{FF2B5EF4-FFF2-40B4-BE49-F238E27FC236}">
                  <a16:creationId xmlns:a16="http://schemas.microsoft.com/office/drawing/2014/main" id="{E5D216E4-2F78-E049-8075-5564E7596BC0}"/>
                </a:ext>
              </a:extLst>
            </p:cNvPr>
            <p:cNvGrpSpPr/>
            <p:nvPr/>
          </p:nvGrpSpPr>
          <p:grpSpPr>
            <a:xfrm>
              <a:off x="5713577" y="3500774"/>
              <a:ext cx="484748" cy="484748"/>
              <a:chOff x="10994238" y="5196655"/>
              <a:chExt cx="646331" cy="646331"/>
            </a:xfrm>
          </p:grpSpPr>
          <p:pic>
            <p:nvPicPr>
              <p:cNvPr id="71" name="図 70">
                <a:extLst>
                  <a:ext uri="{FF2B5EF4-FFF2-40B4-BE49-F238E27FC236}">
                    <a16:creationId xmlns:a16="http://schemas.microsoft.com/office/drawing/2014/main" id="{C29D988B-A58C-4840-8A49-BACBE43BE206}"/>
                  </a:ext>
                </a:extLst>
              </p:cNvPr>
              <p:cNvPicPr>
                <a:picLocks noChangeAspect="1"/>
              </p:cNvPicPr>
              <p:nvPr/>
            </p:nvPicPr>
            <p:blipFill>
              <a:blip r:embed="rId2"/>
              <a:stretch>
                <a:fillRect/>
              </a:stretch>
            </p:blipFill>
            <p:spPr>
              <a:xfrm>
                <a:off x="10994238" y="5196655"/>
                <a:ext cx="646331" cy="646331"/>
              </a:xfrm>
              <a:prstGeom prst="rect">
                <a:avLst/>
              </a:prstGeom>
            </p:spPr>
          </p:pic>
          <p:sp>
            <p:nvSpPr>
              <p:cNvPr id="72" name="テキスト ボックス 71">
                <a:extLst>
                  <a:ext uri="{FF2B5EF4-FFF2-40B4-BE49-F238E27FC236}">
                    <a16:creationId xmlns:a16="http://schemas.microsoft.com/office/drawing/2014/main" id="{DF83C211-1024-A742-B43B-C4F5F38EA824}"/>
                  </a:ext>
                </a:extLst>
              </p:cNvPr>
              <p:cNvSpPr txBox="1"/>
              <p:nvPr/>
            </p:nvSpPr>
            <p:spPr>
              <a:xfrm>
                <a:off x="11147571" y="5229182"/>
                <a:ext cx="332270" cy="400110"/>
              </a:xfrm>
              <a:prstGeom prst="rect">
                <a:avLst/>
              </a:prstGeom>
              <a:noFill/>
            </p:spPr>
            <p:txBody>
              <a:bodyPr wrap="square" rtlCol="0">
                <a:spAutoFit/>
              </a:bodyPr>
              <a:lstStyle/>
              <a:p>
                <a:r>
                  <a:rPr kumimoji="1" lang="en-US" altLang="ja-JP" sz="1350" b="1" dirty="0">
                    <a:solidFill>
                      <a:schemeClr val="bg1"/>
                    </a:solidFill>
                  </a:rPr>
                  <a:t>C</a:t>
                </a:r>
                <a:endParaRPr kumimoji="1" lang="ja-JP" altLang="en-US" sz="1350" b="1">
                  <a:solidFill>
                    <a:schemeClr val="bg1"/>
                  </a:solidFill>
                </a:endParaRPr>
              </a:p>
            </p:txBody>
          </p:sp>
        </p:grpSp>
        <p:grpSp>
          <p:nvGrpSpPr>
            <p:cNvPr id="44" name="グループ化 43">
              <a:extLst>
                <a:ext uri="{FF2B5EF4-FFF2-40B4-BE49-F238E27FC236}">
                  <a16:creationId xmlns:a16="http://schemas.microsoft.com/office/drawing/2014/main" id="{EDDC9304-4D96-CD44-9F97-ABBEC2C405E9}"/>
                </a:ext>
              </a:extLst>
            </p:cNvPr>
            <p:cNvGrpSpPr/>
            <p:nvPr/>
          </p:nvGrpSpPr>
          <p:grpSpPr>
            <a:xfrm>
              <a:off x="5502018" y="2956135"/>
              <a:ext cx="484748" cy="484748"/>
              <a:chOff x="10336123" y="4372194"/>
              <a:chExt cx="646331" cy="646331"/>
            </a:xfrm>
          </p:grpSpPr>
          <p:pic>
            <p:nvPicPr>
              <p:cNvPr id="69" name="図 68">
                <a:extLst>
                  <a:ext uri="{FF2B5EF4-FFF2-40B4-BE49-F238E27FC236}">
                    <a16:creationId xmlns:a16="http://schemas.microsoft.com/office/drawing/2014/main" id="{5BCDC821-65C7-7747-B94D-4089FACD0614}"/>
                  </a:ext>
                </a:extLst>
              </p:cNvPr>
              <p:cNvPicPr>
                <a:picLocks noChangeAspect="1"/>
              </p:cNvPicPr>
              <p:nvPr/>
            </p:nvPicPr>
            <p:blipFill>
              <a:blip r:embed="rId2"/>
              <a:stretch>
                <a:fillRect/>
              </a:stretch>
            </p:blipFill>
            <p:spPr>
              <a:xfrm>
                <a:off x="10336123" y="4372194"/>
                <a:ext cx="646331" cy="646331"/>
              </a:xfrm>
              <a:prstGeom prst="rect">
                <a:avLst/>
              </a:prstGeom>
            </p:spPr>
          </p:pic>
          <p:sp>
            <p:nvSpPr>
              <p:cNvPr id="70" name="テキスト ボックス 69">
                <a:extLst>
                  <a:ext uri="{FF2B5EF4-FFF2-40B4-BE49-F238E27FC236}">
                    <a16:creationId xmlns:a16="http://schemas.microsoft.com/office/drawing/2014/main" id="{8D90C2D0-8B18-1F40-9775-1609BC32A614}"/>
                  </a:ext>
                </a:extLst>
              </p:cNvPr>
              <p:cNvSpPr txBox="1"/>
              <p:nvPr/>
            </p:nvSpPr>
            <p:spPr>
              <a:xfrm>
                <a:off x="10489456" y="4396770"/>
                <a:ext cx="332270" cy="400110"/>
              </a:xfrm>
              <a:prstGeom prst="rect">
                <a:avLst/>
              </a:prstGeom>
              <a:noFill/>
            </p:spPr>
            <p:txBody>
              <a:bodyPr wrap="square" rtlCol="0">
                <a:spAutoFit/>
              </a:bodyPr>
              <a:lstStyle/>
              <a:p>
                <a:r>
                  <a:rPr kumimoji="1" lang="en-US" altLang="ja-JP" sz="1350" b="1" dirty="0">
                    <a:solidFill>
                      <a:schemeClr val="bg1"/>
                    </a:solidFill>
                  </a:rPr>
                  <a:t>A</a:t>
                </a:r>
                <a:endParaRPr kumimoji="1" lang="ja-JP" altLang="en-US" sz="1350" b="1">
                  <a:solidFill>
                    <a:schemeClr val="bg1"/>
                  </a:solidFill>
                </a:endParaRPr>
              </a:p>
            </p:txBody>
          </p:sp>
        </p:grpSp>
        <p:grpSp>
          <p:nvGrpSpPr>
            <p:cNvPr id="45" name="グループ化 44">
              <a:extLst>
                <a:ext uri="{FF2B5EF4-FFF2-40B4-BE49-F238E27FC236}">
                  <a16:creationId xmlns:a16="http://schemas.microsoft.com/office/drawing/2014/main" id="{29CBADD1-428F-8648-BE47-B5D9D885DB09}"/>
                </a:ext>
              </a:extLst>
            </p:cNvPr>
            <p:cNvGrpSpPr/>
            <p:nvPr/>
          </p:nvGrpSpPr>
          <p:grpSpPr>
            <a:xfrm>
              <a:off x="6268868" y="2963045"/>
              <a:ext cx="484748" cy="484748"/>
              <a:chOff x="10994238" y="4379890"/>
              <a:chExt cx="646331" cy="646331"/>
            </a:xfrm>
          </p:grpSpPr>
          <p:pic>
            <p:nvPicPr>
              <p:cNvPr id="67" name="図 66">
                <a:extLst>
                  <a:ext uri="{FF2B5EF4-FFF2-40B4-BE49-F238E27FC236}">
                    <a16:creationId xmlns:a16="http://schemas.microsoft.com/office/drawing/2014/main" id="{2FE2E1C4-F288-2046-9326-FC6AECC2C7DE}"/>
                  </a:ext>
                </a:extLst>
              </p:cNvPr>
              <p:cNvPicPr>
                <a:picLocks noChangeAspect="1"/>
              </p:cNvPicPr>
              <p:nvPr/>
            </p:nvPicPr>
            <p:blipFill>
              <a:blip r:embed="rId2"/>
              <a:stretch>
                <a:fillRect/>
              </a:stretch>
            </p:blipFill>
            <p:spPr>
              <a:xfrm>
                <a:off x="10994238" y="4379890"/>
                <a:ext cx="646331" cy="646331"/>
              </a:xfrm>
              <a:prstGeom prst="rect">
                <a:avLst/>
              </a:prstGeom>
            </p:spPr>
          </p:pic>
          <p:sp>
            <p:nvSpPr>
              <p:cNvPr id="68" name="テキスト ボックス 67">
                <a:extLst>
                  <a:ext uri="{FF2B5EF4-FFF2-40B4-BE49-F238E27FC236}">
                    <a16:creationId xmlns:a16="http://schemas.microsoft.com/office/drawing/2014/main" id="{A32214D8-495B-924E-AE8F-5F552C391969}"/>
                  </a:ext>
                </a:extLst>
              </p:cNvPr>
              <p:cNvSpPr txBox="1"/>
              <p:nvPr/>
            </p:nvSpPr>
            <p:spPr>
              <a:xfrm>
                <a:off x="11147571" y="4404466"/>
                <a:ext cx="332270" cy="400110"/>
              </a:xfrm>
              <a:prstGeom prst="rect">
                <a:avLst/>
              </a:prstGeom>
              <a:noFill/>
            </p:spPr>
            <p:txBody>
              <a:bodyPr wrap="square" rtlCol="0">
                <a:spAutoFit/>
              </a:bodyPr>
              <a:lstStyle/>
              <a:p>
                <a:r>
                  <a:rPr lang="en-US" altLang="ja-JP" sz="1350" b="1" dirty="0">
                    <a:solidFill>
                      <a:schemeClr val="bg1"/>
                    </a:solidFill>
                  </a:rPr>
                  <a:t>B</a:t>
                </a:r>
                <a:endParaRPr kumimoji="1" lang="ja-JP" altLang="en-US" sz="1350" b="1">
                  <a:solidFill>
                    <a:schemeClr val="bg1"/>
                  </a:solidFill>
                </a:endParaRPr>
              </a:p>
            </p:txBody>
          </p:sp>
        </p:grpSp>
        <p:cxnSp>
          <p:nvCxnSpPr>
            <p:cNvPr id="46" name="直線矢印コネクタ 45">
              <a:extLst>
                <a:ext uri="{FF2B5EF4-FFF2-40B4-BE49-F238E27FC236}">
                  <a16:creationId xmlns:a16="http://schemas.microsoft.com/office/drawing/2014/main" id="{1ECB70D0-6C39-4A43-8D93-2D17A377AECC}"/>
                </a:ext>
              </a:extLst>
            </p:cNvPr>
            <p:cNvCxnSpPr>
              <a:cxnSpLocks/>
            </p:cNvCxnSpPr>
            <p:nvPr/>
          </p:nvCxnSpPr>
          <p:spPr>
            <a:xfrm flipV="1">
              <a:off x="5945207" y="3158634"/>
              <a:ext cx="377651" cy="5603"/>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cxnSp>
          <p:nvCxnSpPr>
            <p:cNvPr id="47" name="直線矢印コネクタ 46">
              <a:extLst>
                <a:ext uri="{FF2B5EF4-FFF2-40B4-BE49-F238E27FC236}">
                  <a16:creationId xmlns:a16="http://schemas.microsoft.com/office/drawing/2014/main" id="{3B498F1D-E256-0143-8C92-AC37FBED07AC}"/>
                </a:ext>
              </a:extLst>
            </p:cNvPr>
            <p:cNvCxnSpPr>
              <a:cxnSpLocks/>
            </p:cNvCxnSpPr>
            <p:nvPr/>
          </p:nvCxnSpPr>
          <p:spPr>
            <a:xfrm flipV="1">
              <a:off x="6155319" y="3708699"/>
              <a:ext cx="377651" cy="5603"/>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sp>
          <p:nvSpPr>
            <p:cNvPr id="54" name="テキスト ボックス 53">
              <a:extLst>
                <a:ext uri="{FF2B5EF4-FFF2-40B4-BE49-F238E27FC236}">
                  <a16:creationId xmlns:a16="http://schemas.microsoft.com/office/drawing/2014/main" id="{23B91F8A-261F-0540-A6A6-8586179F77D6}"/>
                </a:ext>
              </a:extLst>
            </p:cNvPr>
            <p:cNvSpPr txBox="1"/>
            <p:nvPr/>
          </p:nvSpPr>
          <p:spPr>
            <a:xfrm>
              <a:off x="5811892" y="2798652"/>
              <a:ext cx="739805" cy="346249"/>
            </a:xfrm>
            <a:prstGeom prst="rect">
              <a:avLst/>
            </a:prstGeom>
            <a:noFill/>
          </p:spPr>
          <p:txBody>
            <a:bodyPr wrap="square" rtlCol="0">
              <a:spAutoFit/>
            </a:bodyPr>
            <a:lstStyle/>
            <a:p>
              <a:r>
                <a:rPr kumimoji="1" lang="en-US" altLang="ja-JP" sz="825" dirty="0"/>
                <a:t>A</a:t>
              </a:r>
              <a:r>
                <a:rPr kumimoji="1" lang="ja-JP" altLang="en-US" sz="825" dirty="0"/>
                <a:t>が</a:t>
              </a:r>
              <a:r>
                <a:rPr kumimoji="1" lang="en-US" altLang="ja-JP" sz="825" dirty="0"/>
                <a:t>B</a:t>
              </a:r>
              <a:r>
                <a:rPr kumimoji="1" lang="ja-JP" altLang="en-US" sz="825" dirty="0"/>
                <a:t>を</a:t>
              </a:r>
              <a:endParaRPr kumimoji="1" lang="en-US" altLang="ja-JP" sz="825" dirty="0"/>
            </a:p>
            <a:p>
              <a:r>
                <a:rPr kumimoji="1" lang="ja-JP" altLang="en-US" sz="825" dirty="0"/>
                <a:t>助けた後</a:t>
              </a:r>
            </a:p>
          </p:txBody>
        </p:sp>
        <p:sp>
          <p:nvSpPr>
            <p:cNvPr id="55" name="テキスト ボックス 54">
              <a:extLst>
                <a:ext uri="{FF2B5EF4-FFF2-40B4-BE49-F238E27FC236}">
                  <a16:creationId xmlns:a16="http://schemas.microsoft.com/office/drawing/2014/main" id="{49F857EA-A2BD-2442-9C8C-3F54304A7427}"/>
                </a:ext>
              </a:extLst>
            </p:cNvPr>
            <p:cNvSpPr txBox="1"/>
            <p:nvPr/>
          </p:nvSpPr>
          <p:spPr>
            <a:xfrm>
              <a:off x="6110637" y="3739477"/>
              <a:ext cx="561628" cy="346249"/>
            </a:xfrm>
            <a:prstGeom prst="rect">
              <a:avLst/>
            </a:prstGeom>
            <a:noFill/>
          </p:spPr>
          <p:txBody>
            <a:bodyPr wrap="square" rtlCol="0">
              <a:spAutoFit/>
            </a:bodyPr>
            <a:lstStyle/>
            <a:p>
              <a:r>
                <a:rPr lang="en-US" altLang="ja-JP" sz="825" dirty="0"/>
                <a:t>C</a:t>
              </a:r>
              <a:r>
                <a:rPr kumimoji="1" lang="ja-JP" altLang="en-US" sz="825"/>
                <a:t>が</a:t>
              </a:r>
              <a:r>
                <a:rPr lang="en-US" altLang="ja-JP" sz="825" dirty="0"/>
                <a:t>D</a:t>
              </a:r>
              <a:r>
                <a:rPr kumimoji="1" lang="ja-JP" altLang="en-US" sz="825"/>
                <a:t>を助ける</a:t>
              </a:r>
            </a:p>
          </p:txBody>
        </p:sp>
        <p:sp>
          <p:nvSpPr>
            <p:cNvPr id="63" name="テキスト ボックス 62">
              <a:extLst>
                <a:ext uri="{FF2B5EF4-FFF2-40B4-BE49-F238E27FC236}">
                  <a16:creationId xmlns:a16="http://schemas.microsoft.com/office/drawing/2014/main" id="{1B848489-7447-E742-AF29-4CE218F6CCEB}"/>
                </a:ext>
              </a:extLst>
            </p:cNvPr>
            <p:cNvSpPr txBox="1"/>
            <p:nvPr/>
          </p:nvSpPr>
          <p:spPr>
            <a:xfrm>
              <a:off x="5655378" y="4038505"/>
              <a:ext cx="1647039" cy="415498"/>
            </a:xfrm>
            <a:prstGeom prst="rect">
              <a:avLst/>
            </a:prstGeom>
            <a:noFill/>
          </p:spPr>
          <p:txBody>
            <a:bodyPr wrap="square" rtlCol="0">
              <a:spAutoFit/>
            </a:bodyPr>
            <a:lstStyle/>
            <a:p>
              <a:r>
                <a:rPr kumimoji="1" lang="en-US" altLang="ja-JP" sz="1050" dirty="0">
                  <a:latin typeface="Meiryo" panose="020B0604030504040204" pitchFamily="34" charset="-128"/>
                  <a:ea typeface="Meiryo" panose="020B0604030504040204" pitchFamily="34" charset="-128"/>
                </a:rPr>
                <a:t>d) </a:t>
              </a:r>
              <a:r>
                <a:rPr kumimoji="1" lang="ja-JP" altLang="en-US" sz="1050" dirty="0">
                  <a:latin typeface="Meiryo" panose="020B0604030504040204" pitchFamily="34" charset="-128"/>
                  <a:ea typeface="Meiryo" panose="020B0604030504040204" pitchFamily="34" charset="-128"/>
                </a:rPr>
                <a:t>間接互恵</a:t>
              </a:r>
              <a:r>
                <a:rPr kumimoji="1" lang="en-US" altLang="ja-JP" sz="1050" dirty="0">
                  <a:latin typeface="Meiryo" panose="020B0604030504040204" pitchFamily="34" charset="-128"/>
                  <a:ea typeface="Meiryo" panose="020B0604030504040204" pitchFamily="34" charset="-128"/>
                </a:rPr>
                <a:t>(</a:t>
              </a:r>
              <a:r>
                <a:rPr kumimoji="1" lang="ja-JP" altLang="en-US" sz="1050" dirty="0">
                  <a:latin typeface="Meiryo" panose="020B0604030504040204" pitchFamily="34" charset="-128"/>
                  <a:ea typeface="Meiryo" panose="020B0604030504040204" pitchFamily="34" charset="-128"/>
                </a:rPr>
                <a:t>第３者効果</a:t>
              </a:r>
              <a:r>
                <a:rPr kumimoji="1" lang="en-US" altLang="ja-JP" sz="1050" dirty="0">
                  <a:latin typeface="Meiryo" panose="020B0604030504040204" pitchFamily="34" charset="-128"/>
                  <a:ea typeface="Meiryo" panose="020B0604030504040204" pitchFamily="34" charset="-128"/>
                </a:rPr>
                <a:t>)</a:t>
              </a:r>
              <a:endParaRPr kumimoji="1" lang="ja-JP" altLang="en-US" sz="1050" dirty="0">
                <a:latin typeface="Meiryo" panose="020B0604030504040204" pitchFamily="34" charset="-128"/>
                <a:ea typeface="Meiryo" panose="020B0604030504040204" pitchFamily="34" charset="-128"/>
              </a:endParaRPr>
            </a:p>
          </p:txBody>
        </p:sp>
        <p:cxnSp>
          <p:nvCxnSpPr>
            <p:cNvPr id="64" name="直線矢印コネクタ 63">
              <a:extLst>
                <a:ext uri="{FF2B5EF4-FFF2-40B4-BE49-F238E27FC236}">
                  <a16:creationId xmlns:a16="http://schemas.microsoft.com/office/drawing/2014/main" id="{8AE13B25-A897-C842-90BF-AB050BA29358}"/>
                </a:ext>
              </a:extLst>
            </p:cNvPr>
            <p:cNvCxnSpPr>
              <a:cxnSpLocks/>
            </p:cNvCxnSpPr>
            <p:nvPr/>
          </p:nvCxnSpPr>
          <p:spPr>
            <a:xfrm flipV="1">
              <a:off x="6021271" y="3184202"/>
              <a:ext cx="120546" cy="200689"/>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41584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738C151-8B2C-4AF3-88E8-BC461AA5E7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942"/>
          <a:stretch/>
        </p:blipFill>
        <p:spPr bwMode="auto">
          <a:xfrm>
            <a:off x="977240" y="1691033"/>
            <a:ext cx="7245386" cy="26142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60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CDB5586E-9AEC-40C2-B999-59D55630000F}"/>
              </a:ext>
            </a:extLst>
          </p:cNvPr>
          <p:cNvGrpSpPr/>
          <p:nvPr/>
        </p:nvGrpSpPr>
        <p:grpSpPr>
          <a:xfrm>
            <a:off x="580622" y="1187379"/>
            <a:ext cx="3543736" cy="2445458"/>
            <a:chOff x="1502" y="1172139"/>
            <a:chExt cx="3543736" cy="2445458"/>
          </a:xfrm>
        </p:grpSpPr>
        <p:pic>
          <p:nvPicPr>
            <p:cNvPr id="2" name="Picture 8">
              <a:extLst>
                <a:ext uri="{FF2B5EF4-FFF2-40B4-BE49-F238E27FC236}">
                  <a16:creationId xmlns:a16="http://schemas.microsoft.com/office/drawing/2014/main" id="{71CC0F45-43AC-4890-8EB9-C0D02D3CF6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805" t="14204" r="35835" b="4472"/>
            <a:stretch/>
          </p:blipFill>
          <p:spPr bwMode="auto">
            <a:xfrm>
              <a:off x="209831" y="1501440"/>
              <a:ext cx="2142408" cy="211615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A4EE922B-174C-4EAD-B3B7-CDB01521ACD6}"/>
                </a:ext>
              </a:extLst>
            </p:cNvPr>
            <p:cNvSpPr txBox="1"/>
            <p:nvPr/>
          </p:nvSpPr>
          <p:spPr>
            <a:xfrm>
              <a:off x="1502" y="1172139"/>
              <a:ext cx="2273043" cy="307777"/>
            </a:xfrm>
            <a:prstGeom prst="rect">
              <a:avLst/>
            </a:prstGeom>
            <a:noFill/>
          </p:spPr>
          <p:txBody>
            <a:bodyPr wrap="square" rtlCol="0">
              <a:spAutoFit/>
            </a:bodyPr>
            <a:lstStyle/>
            <a:p>
              <a:r>
                <a:rPr kumimoji="1" lang="ja-JP" altLang="en-US" sz="1400" b="1" dirty="0"/>
                <a:t>総獲得ポイント</a:t>
              </a:r>
            </a:p>
          </p:txBody>
        </p:sp>
        <p:pic>
          <p:nvPicPr>
            <p:cNvPr id="4" name="Picture 8">
              <a:extLst>
                <a:ext uri="{FF2B5EF4-FFF2-40B4-BE49-F238E27FC236}">
                  <a16:creationId xmlns:a16="http://schemas.microsoft.com/office/drawing/2014/main" id="{E1812CBB-D938-4D54-8103-6D97E0FBBA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915" t="24712" r="8813" b="21716"/>
            <a:stretch/>
          </p:blipFill>
          <p:spPr bwMode="auto">
            <a:xfrm>
              <a:off x="2336370" y="1720607"/>
              <a:ext cx="1208868" cy="15985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グループ化 5">
            <a:extLst>
              <a:ext uri="{FF2B5EF4-FFF2-40B4-BE49-F238E27FC236}">
                <a16:creationId xmlns:a16="http://schemas.microsoft.com/office/drawing/2014/main" id="{D213355F-4CBB-4038-8B71-7F8D2926DDFE}"/>
              </a:ext>
            </a:extLst>
          </p:cNvPr>
          <p:cNvGrpSpPr/>
          <p:nvPr/>
        </p:nvGrpSpPr>
        <p:grpSpPr>
          <a:xfrm>
            <a:off x="4295807" y="1163382"/>
            <a:ext cx="4339432" cy="2727926"/>
            <a:chOff x="4571999" y="3780671"/>
            <a:chExt cx="4339432" cy="2727926"/>
          </a:xfrm>
        </p:grpSpPr>
        <p:pic>
          <p:nvPicPr>
            <p:cNvPr id="7" name="Picture 18">
              <a:extLst>
                <a:ext uri="{FF2B5EF4-FFF2-40B4-BE49-F238E27FC236}">
                  <a16:creationId xmlns:a16="http://schemas.microsoft.com/office/drawing/2014/main" id="{06925E1D-C021-40A8-9350-61A6CE10DA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67"/>
            <a:stretch/>
          </p:blipFill>
          <p:spPr bwMode="auto">
            <a:xfrm>
              <a:off x="4572000" y="4269754"/>
              <a:ext cx="3676110" cy="2071257"/>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9715139F-3E92-417A-8D88-D1A83D4C49B9}"/>
                </a:ext>
              </a:extLst>
            </p:cNvPr>
            <p:cNvSpPr txBox="1"/>
            <p:nvPr/>
          </p:nvSpPr>
          <p:spPr>
            <a:xfrm>
              <a:off x="4605594" y="3780671"/>
              <a:ext cx="2273043" cy="307777"/>
            </a:xfrm>
            <a:prstGeom prst="rect">
              <a:avLst/>
            </a:prstGeom>
            <a:noFill/>
          </p:spPr>
          <p:txBody>
            <a:bodyPr wrap="square" rtlCol="0">
              <a:spAutoFit/>
            </a:bodyPr>
            <a:lstStyle/>
            <a:p>
              <a:r>
                <a:rPr kumimoji="1" lang="ja-JP" altLang="en-US" sz="1400" b="1" dirty="0"/>
                <a:t>歩数</a:t>
              </a:r>
              <a:r>
                <a:rPr kumimoji="1" lang="en-US" altLang="ja-JP" sz="1400" b="1" dirty="0"/>
                <a:t>/</a:t>
              </a:r>
              <a:r>
                <a:rPr kumimoji="1" lang="ja-JP" altLang="en-US" sz="1400" b="1" dirty="0"/>
                <a:t>議論獲得ポイント</a:t>
              </a:r>
            </a:p>
          </p:txBody>
        </p:sp>
        <p:sp>
          <p:nvSpPr>
            <p:cNvPr id="9" name="テキスト ボックス 8">
              <a:extLst>
                <a:ext uri="{FF2B5EF4-FFF2-40B4-BE49-F238E27FC236}">
                  <a16:creationId xmlns:a16="http://schemas.microsoft.com/office/drawing/2014/main" id="{E8A92FEA-92E1-4B55-B39C-9F18C5362E94}"/>
                </a:ext>
              </a:extLst>
            </p:cNvPr>
            <p:cNvSpPr txBox="1"/>
            <p:nvPr/>
          </p:nvSpPr>
          <p:spPr>
            <a:xfrm>
              <a:off x="4571999" y="4102168"/>
              <a:ext cx="1410251" cy="253916"/>
            </a:xfrm>
            <a:prstGeom prst="rect">
              <a:avLst/>
            </a:prstGeom>
            <a:noFill/>
          </p:spPr>
          <p:txBody>
            <a:bodyPr wrap="square" rtlCol="0">
              <a:spAutoFit/>
            </a:bodyPr>
            <a:lstStyle/>
            <a:p>
              <a:r>
                <a:rPr kumimoji="1" lang="ja-JP" altLang="en-US" sz="1050" b="1" dirty="0"/>
                <a:t>歩数による獲得</a:t>
              </a:r>
              <a:r>
                <a:rPr kumimoji="1" lang="en-US" altLang="ja-JP" sz="1050" b="1" dirty="0"/>
                <a:t>Pt</a:t>
              </a:r>
            </a:p>
          </p:txBody>
        </p:sp>
        <p:sp>
          <p:nvSpPr>
            <p:cNvPr id="10" name="テキスト ボックス 9">
              <a:extLst>
                <a:ext uri="{FF2B5EF4-FFF2-40B4-BE49-F238E27FC236}">
                  <a16:creationId xmlns:a16="http://schemas.microsoft.com/office/drawing/2014/main" id="{AF0F6013-388B-4480-8841-034BD0939716}"/>
                </a:ext>
              </a:extLst>
            </p:cNvPr>
            <p:cNvSpPr txBox="1"/>
            <p:nvPr/>
          </p:nvSpPr>
          <p:spPr>
            <a:xfrm>
              <a:off x="7504623" y="6254681"/>
              <a:ext cx="1406808" cy="253916"/>
            </a:xfrm>
            <a:prstGeom prst="rect">
              <a:avLst/>
            </a:prstGeom>
            <a:noFill/>
          </p:spPr>
          <p:txBody>
            <a:bodyPr wrap="square" rtlCol="0">
              <a:spAutoFit/>
            </a:bodyPr>
            <a:lstStyle/>
            <a:p>
              <a:r>
                <a:rPr kumimoji="1" lang="ja-JP" altLang="en-US" sz="1050" b="1" dirty="0"/>
                <a:t>議論による獲得</a:t>
              </a:r>
              <a:r>
                <a:rPr kumimoji="1" lang="en-US" altLang="ja-JP" sz="1050" b="1" dirty="0"/>
                <a:t>Pt</a:t>
              </a:r>
            </a:p>
          </p:txBody>
        </p:sp>
      </p:grpSp>
      <p:cxnSp>
        <p:nvCxnSpPr>
          <p:cNvPr id="11" name="直線コネクタ 10">
            <a:extLst>
              <a:ext uri="{FF2B5EF4-FFF2-40B4-BE49-F238E27FC236}">
                <a16:creationId xmlns:a16="http://schemas.microsoft.com/office/drawing/2014/main" id="{5F470CC5-5D0B-4DE7-B7A2-E79E8B76613A}"/>
              </a:ext>
            </a:extLst>
          </p:cNvPr>
          <p:cNvCxnSpPr>
            <a:cxnSpLocks/>
          </p:cNvCxnSpPr>
          <p:nvPr/>
        </p:nvCxnSpPr>
        <p:spPr>
          <a:xfrm flipV="1">
            <a:off x="5143477" y="2015077"/>
            <a:ext cx="2828441" cy="1792438"/>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12E27721-117E-4BF9-9E62-9510B32F9C74}"/>
              </a:ext>
            </a:extLst>
          </p:cNvPr>
          <p:cNvSpPr txBox="1"/>
          <p:nvPr/>
        </p:nvSpPr>
        <p:spPr>
          <a:xfrm>
            <a:off x="6926594" y="1119651"/>
            <a:ext cx="1708646" cy="584775"/>
          </a:xfrm>
          <a:prstGeom prst="rect">
            <a:avLst/>
          </a:prstGeom>
          <a:noFill/>
        </p:spPr>
        <p:txBody>
          <a:bodyPr wrap="square" rtlCol="0">
            <a:spAutoFit/>
          </a:bodyPr>
          <a:lstStyle/>
          <a:p>
            <a:r>
              <a:rPr kumimoji="1" lang="ja-JP" altLang="en-US" sz="1600" b="1" dirty="0"/>
              <a:t>歩数＞議論   </a:t>
            </a:r>
            <a:r>
              <a:rPr kumimoji="1" lang="en-US" altLang="ja-JP" sz="1600" b="1" dirty="0"/>
              <a:t>5</a:t>
            </a:r>
            <a:r>
              <a:rPr kumimoji="1" lang="ja-JP" altLang="en-US" sz="1600" b="1" dirty="0"/>
              <a:t>人</a:t>
            </a:r>
            <a:endParaRPr kumimoji="1" lang="en-US" altLang="ja-JP" sz="1600" b="1" dirty="0"/>
          </a:p>
          <a:p>
            <a:r>
              <a:rPr kumimoji="1" lang="ja-JP" altLang="en-US" sz="1600" b="1" dirty="0"/>
              <a:t>歩数＜議論   </a:t>
            </a:r>
            <a:r>
              <a:rPr kumimoji="1" lang="en-US" altLang="ja-JP" sz="1600" b="1" dirty="0"/>
              <a:t>7</a:t>
            </a:r>
            <a:r>
              <a:rPr kumimoji="1" lang="ja-JP" altLang="en-US" sz="1600" b="1" dirty="0"/>
              <a:t>人</a:t>
            </a:r>
          </a:p>
        </p:txBody>
      </p:sp>
    </p:spTree>
    <p:extLst>
      <p:ext uri="{BB962C8B-B14F-4D97-AF65-F5344CB8AC3E}">
        <p14:creationId xmlns:p14="http://schemas.microsoft.com/office/powerpoint/2010/main" val="47572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FF549AB-0EF1-49F5-924E-7A02AF2C7A67}"/>
              </a:ext>
            </a:extLst>
          </p:cNvPr>
          <p:cNvSpPr txBox="1"/>
          <p:nvPr/>
        </p:nvSpPr>
        <p:spPr>
          <a:xfrm>
            <a:off x="290736" y="1308162"/>
            <a:ext cx="3702285" cy="461665"/>
          </a:xfrm>
          <a:prstGeom prst="rect">
            <a:avLst/>
          </a:prstGeom>
          <a:noFill/>
        </p:spPr>
        <p:txBody>
          <a:bodyPr wrap="square" rtlCol="0">
            <a:spAutoFit/>
          </a:bodyPr>
          <a:lstStyle/>
          <a:p>
            <a:pPr indent="-468000"/>
            <a:r>
              <a:rPr kumimoji="1" lang="en-US" altLang="ja-JP" sz="1200" dirty="0"/>
              <a:t>Q.</a:t>
            </a:r>
            <a:r>
              <a:rPr kumimoji="1" lang="ja-JP" altLang="en-US" sz="1200" b="1" dirty="0"/>
              <a:t>議論</a:t>
            </a:r>
            <a:r>
              <a:rPr kumimoji="1" lang="ja-JP" altLang="en-US" sz="1200" dirty="0"/>
              <a:t>で主にレベル</a:t>
            </a:r>
            <a:r>
              <a:rPr kumimoji="1" lang="en-US" altLang="ja-JP" sz="1200" dirty="0"/>
              <a:t>1</a:t>
            </a:r>
            <a:r>
              <a:rPr kumimoji="1" lang="ja-JP" altLang="en-US" sz="1200" dirty="0"/>
              <a:t>とレベル</a:t>
            </a:r>
            <a:r>
              <a:rPr kumimoji="1" lang="en-US" altLang="ja-JP" sz="1200" dirty="0"/>
              <a:t>2</a:t>
            </a:r>
            <a:r>
              <a:rPr kumimoji="1" lang="ja-JP" altLang="en-US" sz="1200" dirty="0"/>
              <a:t>のどちらでポイントを獲得しようと思いましたか？</a:t>
            </a:r>
            <a:endParaRPr kumimoji="1" lang="en-US" altLang="ja-JP" sz="1200" dirty="0"/>
          </a:p>
        </p:txBody>
      </p:sp>
      <p:graphicFrame>
        <p:nvGraphicFramePr>
          <p:cNvPr id="3" name="表 5">
            <a:extLst>
              <a:ext uri="{FF2B5EF4-FFF2-40B4-BE49-F238E27FC236}">
                <a16:creationId xmlns:a16="http://schemas.microsoft.com/office/drawing/2014/main" id="{8162ED37-2E02-4FB7-8A72-4D84DE1E4B37}"/>
              </a:ext>
            </a:extLst>
          </p:cNvPr>
          <p:cNvGraphicFramePr>
            <a:graphicFrameLocks noGrp="1"/>
          </p:cNvGraphicFramePr>
          <p:nvPr>
            <p:extLst>
              <p:ext uri="{D42A27DB-BD31-4B8C-83A1-F6EECF244321}">
                <p14:modId xmlns:p14="http://schemas.microsoft.com/office/powerpoint/2010/main" val="1468075200"/>
              </p:ext>
            </p:extLst>
          </p:nvPr>
        </p:nvGraphicFramePr>
        <p:xfrm>
          <a:off x="801450" y="1854527"/>
          <a:ext cx="2680856" cy="741680"/>
        </p:xfrm>
        <a:graphic>
          <a:graphicData uri="http://schemas.openxmlformats.org/drawingml/2006/table">
            <a:tbl>
              <a:tblPr firstRow="1" bandRow="1">
                <a:tableStyleId>{5C22544A-7EE6-4342-B048-85BDC9FD1C3A}</a:tableStyleId>
              </a:tblPr>
              <a:tblGrid>
                <a:gridCol w="1340428">
                  <a:extLst>
                    <a:ext uri="{9D8B030D-6E8A-4147-A177-3AD203B41FA5}">
                      <a16:colId xmlns:a16="http://schemas.microsoft.com/office/drawing/2014/main" val="2790289727"/>
                    </a:ext>
                  </a:extLst>
                </a:gridCol>
                <a:gridCol w="1340428">
                  <a:extLst>
                    <a:ext uri="{9D8B030D-6E8A-4147-A177-3AD203B41FA5}">
                      <a16:colId xmlns:a16="http://schemas.microsoft.com/office/drawing/2014/main" val="3317794688"/>
                    </a:ext>
                  </a:extLst>
                </a:gridCol>
              </a:tblGrid>
              <a:tr h="370840">
                <a:tc>
                  <a:txBody>
                    <a:bodyPr/>
                    <a:lstStyle/>
                    <a:p>
                      <a:r>
                        <a:rPr kumimoji="1" lang="ja-JP" altLang="en-US" b="0" dirty="0">
                          <a:solidFill>
                            <a:sysClr val="windowText" lastClr="000000"/>
                          </a:solidFill>
                        </a:rPr>
                        <a:t>レベル１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r>
                        <a:rPr kumimoji="1" lang="en-US" altLang="ja-JP" b="0" dirty="0">
                          <a:solidFill>
                            <a:sysClr val="windowText" lastClr="000000"/>
                          </a:solidFill>
                        </a:rPr>
                        <a:t>6</a:t>
                      </a:r>
                      <a:r>
                        <a:rPr kumimoji="1" lang="ja-JP" altLang="en-US" b="0" dirty="0">
                          <a:solidFill>
                            <a:sysClr val="windowText" lastClr="000000"/>
                          </a:solidFill>
                        </a:rPr>
                        <a:t>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41001012"/>
                  </a:ext>
                </a:extLst>
              </a:tr>
              <a:tr h="370840">
                <a:tc>
                  <a:txBody>
                    <a:bodyPr/>
                    <a:lstStyle/>
                    <a:p>
                      <a:r>
                        <a:rPr kumimoji="1" lang="ja-JP" altLang="en-US" b="0" dirty="0">
                          <a:solidFill>
                            <a:sysClr val="windowText" lastClr="000000"/>
                          </a:solidFill>
                        </a:rPr>
                        <a:t>レベル２</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r>
                        <a:rPr kumimoji="1" lang="en-US" altLang="ja-JP" b="0" dirty="0">
                          <a:solidFill>
                            <a:sysClr val="windowText" lastClr="000000"/>
                          </a:solidFill>
                        </a:rPr>
                        <a:t>6</a:t>
                      </a:r>
                      <a:r>
                        <a:rPr kumimoji="1" lang="ja-JP" altLang="en-US" b="0" dirty="0">
                          <a:solidFill>
                            <a:sysClr val="windowText" lastClr="000000"/>
                          </a:solidFill>
                        </a:rPr>
                        <a:t>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838539337"/>
                  </a:ext>
                </a:extLst>
              </a:tr>
            </a:tbl>
          </a:graphicData>
        </a:graphic>
      </p:graphicFrame>
      <p:graphicFrame>
        <p:nvGraphicFramePr>
          <p:cNvPr id="4" name="表 5">
            <a:extLst>
              <a:ext uri="{FF2B5EF4-FFF2-40B4-BE49-F238E27FC236}">
                <a16:creationId xmlns:a16="http://schemas.microsoft.com/office/drawing/2014/main" id="{C1D70143-246E-474F-A3C9-2378F8121F7A}"/>
              </a:ext>
            </a:extLst>
          </p:cNvPr>
          <p:cNvGraphicFramePr>
            <a:graphicFrameLocks noGrp="1"/>
          </p:cNvGraphicFramePr>
          <p:nvPr>
            <p:extLst>
              <p:ext uri="{D42A27DB-BD31-4B8C-83A1-F6EECF244321}">
                <p14:modId xmlns:p14="http://schemas.microsoft.com/office/powerpoint/2010/main" val="2026350946"/>
              </p:ext>
            </p:extLst>
          </p:nvPr>
        </p:nvGraphicFramePr>
        <p:xfrm>
          <a:off x="4537200" y="1854528"/>
          <a:ext cx="2866602" cy="741680"/>
        </p:xfrm>
        <a:graphic>
          <a:graphicData uri="http://schemas.openxmlformats.org/drawingml/2006/table">
            <a:tbl>
              <a:tblPr firstRow="1" bandRow="1">
                <a:tableStyleId>{5C22544A-7EE6-4342-B048-85BDC9FD1C3A}</a:tableStyleId>
              </a:tblPr>
              <a:tblGrid>
                <a:gridCol w="1433301">
                  <a:extLst>
                    <a:ext uri="{9D8B030D-6E8A-4147-A177-3AD203B41FA5}">
                      <a16:colId xmlns:a16="http://schemas.microsoft.com/office/drawing/2014/main" val="2790289727"/>
                    </a:ext>
                  </a:extLst>
                </a:gridCol>
                <a:gridCol w="1433301">
                  <a:extLst>
                    <a:ext uri="{9D8B030D-6E8A-4147-A177-3AD203B41FA5}">
                      <a16:colId xmlns:a16="http://schemas.microsoft.com/office/drawing/2014/main" val="3317794688"/>
                    </a:ext>
                  </a:extLst>
                </a:gridCol>
              </a:tblGrid>
              <a:tr h="370840">
                <a:tc>
                  <a:txBody>
                    <a:bodyPr/>
                    <a:lstStyle/>
                    <a:p>
                      <a:r>
                        <a:rPr kumimoji="1" lang="ja-JP" altLang="en-US" b="0" dirty="0">
                          <a:solidFill>
                            <a:sysClr val="windowText" lastClr="000000"/>
                          </a:solidFill>
                        </a:rPr>
                        <a:t>レベル１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r>
                        <a:rPr kumimoji="1" lang="en-US" altLang="ja-JP" b="0" dirty="0">
                          <a:solidFill>
                            <a:sysClr val="windowText" lastClr="000000"/>
                          </a:solidFill>
                        </a:rPr>
                        <a:t>5</a:t>
                      </a:r>
                      <a:r>
                        <a:rPr kumimoji="1" lang="ja-JP" altLang="en-US" b="0" dirty="0">
                          <a:solidFill>
                            <a:sysClr val="windowText" lastClr="000000"/>
                          </a:solidFill>
                        </a:rPr>
                        <a:t>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41001012"/>
                  </a:ext>
                </a:extLst>
              </a:tr>
              <a:tr h="370840">
                <a:tc>
                  <a:txBody>
                    <a:bodyPr/>
                    <a:lstStyle/>
                    <a:p>
                      <a:r>
                        <a:rPr kumimoji="1" lang="ja-JP" altLang="en-US" b="0" dirty="0">
                          <a:solidFill>
                            <a:sysClr val="windowText" lastClr="000000"/>
                          </a:solidFill>
                        </a:rPr>
                        <a:t>レベル２</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r>
                        <a:rPr kumimoji="1" lang="en-US" altLang="ja-JP" b="0" dirty="0">
                          <a:solidFill>
                            <a:sysClr val="windowText" lastClr="000000"/>
                          </a:solidFill>
                        </a:rPr>
                        <a:t>7</a:t>
                      </a:r>
                      <a:r>
                        <a:rPr kumimoji="1" lang="ja-JP" altLang="en-US" b="0" dirty="0">
                          <a:solidFill>
                            <a:sysClr val="windowText" lastClr="000000"/>
                          </a:solidFill>
                        </a:rPr>
                        <a:t>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838539337"/>
                  </a:ext>
                </a:extLst>
              </a:tr>
            </a:tbl>
          </a:graphicData>
        </a:graphic>
      </p:graphicFrame>
      <p:sp>
        <p:nvSpPr>
          <p:cNvPr id="5" name="テキスト ボックス 4">
            <a:extLst>
              <a:ext uri="{FF2B5EF4-FFF2-40B4-BE49-F238E27FC236}">
                <a16:creationId xmlns:a16="http://schemas.microsoft.com/office/drawing/2014/main" id="{59B49471-0A27-4FA0-AC33-70098F2548C3}"/>
              </a:ext>
            </a:extLst>
          </p:cNvPr>
          <p:cNvSpPr txBox="1"/>
          <p:nvPr/>
        </p:nvSpPr>
        <p:spPr>
          <a:xfrm>
            <a:off x="4087282" y="1308163"/>
            <a:ext cx="3766438" cy="461665"/>
          </a:xfrm>
          <a:prstGeom prst="rect">
            <a:avLst/>
          </a:prstGeom>
          <a:noFill/>
        </p:spPr>
        <p:txBody>
          <a:bodyPr wrap="square" rtlCol="0">
            <a:spAutoFit/>
          </a:bodyPr>
          <a:lstStyle/>
          <a:p>
            <a:r>
              <a:rPr kumimoji="1" lang="en-US" altLang="ja-JP" sz="1200" dirty="0"/>
              <a:t>Q.</a:t>
            </a:r>
            <a:r>
              <a:rPr kumimoji="1" lang="ja-JP" altLang="en-US" sz="1200" b="1" dirty="0"/>
              <a:t>歩数</a:t>
            </a:r>
            <a:r>
              <a:rPr kumimoji="1" lang="ja-JP" altLang="en-US" sz="1200" dirty="0"/>
              <a:t>で主にレベル</a:t>
            </a:r>
            <a:r>
              <a:rPr kumimoji="1" lang="en-US" altLang="ja-JP" sz="1200" dirty="0"/>
              <a:t>1</a:t>
            </a:r>
            <a:r>
              <a:rPr kumimoji="1" lang="ja-JP" altLang="en-US" sz="1200" dirty="0"/>
              <a:t>とレベル</a:t>
            </a:r>
            <a:r>
              <a:rPr kumimoji="1" lang="en-US" altLang="ja-JP" sz="1200" dirty="0"/>
              <a:t>2</a:t>
            </a:r>
            <a:r>
              <a:rPr kumimoji="1" lang="ja-JP" altLang="en-US" sz="1200" dirty="0"/>
              <a:t>のどちらでポイントを獲得しようと思いましたか？</a:t>
            </a:r>
            <a:endParaRPr kumimoji="1" lang="en-US" altLang="ja-JP" sz="1200" dirty="0"/>
          </a:p>
        </p:txBody>
      </p:sp>
    </p:spTree>
    <p:extLst>
      <p:ext uri="{BB962C8B-B14F-4D97-AF65-F5344CB8AC3E}">
        <p14:creationId xmlns:p14="http://schemas.microsoft.com/office/powerpoint/2010/main" val="661439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6">
            <a:extLst>
              <a:ext uri="{FF2B5EF4-FFF2-40B4-BE49-F238E27FC236}">
                <a16:creationId xmlns:a16="http://schemas.microsoft.com/office/drawing/2014/main" id="{EA9534BA-F783-41E8-B805-AEDBBF15EAC5}"/>
              </a:ext>
            </a:extLst>
          </p:cNvPr>
          <p:cNvGraphicFramePr>
            <a:graphicFrameLocks noGrp="1"/>
          </p:cNvGraphicFramePr>
          <p:nvPr>
            <p:extLst>
              <p:ext uri="{D42A27DB-BD31-4B8C-83A1-F6EECF244321}">
                <p14:modId xmlns:p14="http://schemas.microsoft.com/office/powerpoint/2010/main" val="3270726281"/>
              </p:ext>
            </p:extLst>
          </p:nvPr>
        </p:nvGraphicFramePr>
        <p:xfrm>
          <a:off x="117786" y="801643"/>
          <a:ext cx="8701008" cy="3916128"/>
        </p:xfrm>
        <a:graphic>
          <a:graphicData uri="http://schemas.openxmlformats.org/drawingml/2006/table">
            <a:tbl>
              <a:tblPr firstRow="1" bandRow="1">
                <a:tableStyleId>{5C22544A-7EE6-4342-B048-85BDC9FD1C3A}</a:tableStyleId>
              </a:tblPr>
              <a:tblGrid>
                <a:gridCol w="8701008">
                  <a:extLst>
                    <a:ext uri="{9D8B030D-6E8A-4147-A177-3AD203B41FA5}">
                      <a16:colId xmlns:a16="http://schemas.microsoft.com/office/drawing/2014/main" val="561826680"/>
                    </a:ext>
                  </a:extLst>
                </a:gridCol>
              </a:tblGrid>
              <a:tr h="183614">
                <a:tc>
                  <a:txBody>
                    <a:bodyPr/>
                    <a:lstStyle/>
                    <a:p>
                      <a:r>
                        <a:rPr kumimoji="1" lang="ja-JP" altLang="en-US" sz="1200" dirty="0"/>
                        <a:t>議題</a:t>
                      </a:r>
                    </a:p>
                  </a:txBody>
                  <a:tcPr/>
                </a:tc>
                <a:extLst>
                  <a:ext uri="{0D108BD9-81ED-4DB2-BD59-A6C34878D82A}">
                    <a16:rowId xmlns:a16="http://schemas.microsoft.com/office/drawing/2014/main" val="2098449981"/>
                  </a:ext>
                </a:extLst>
              </a:tr>
              <a:tr h="183614">
                <a:tc>
                  <a:txBody>
                    <a:bodyPr/>
                    <a:lstStyle/>
                    <a:p>
                      <a:r>
                        <a:rPr kumimoji="1" lang="ja-JP" altLang="en-US" sz="1200" i="0" kern="1200" dirty="0">
                          <a:solidFill>
                            <a:schemeClr val="dk1"/>
                          </a:solidFill>
                          <a:effectLst/>
                          <a:latin typeface="+mn-lt"/>
                          <a:ea typeface="+mn-ea"/>
                          <a:cs typeface="+mn-cs"/>
                        </a:rPr>
                        <a:t>研究科棟内にあると嬉しい施設・設備は</a:t>
                      </a:r>
                      <a:endParaRPr kumimoji="1" lang="ja-JP" altLang="en-US" sz="1200" dirty="0"/>
                    </a:p>
                  </a:txBody>
                  <a:tcPr/>
                </a:tc>
                <a:extLst>
                  <a:ext uri="{0D108BD9-81ED-4DB2-BD59-A6C34878D82A}">
                    <a16:rowId xmlns:a16="http://schemas.microsoft.com/office/drawing/2014/main" val="2469110681"/>
                  </a:ext>
                </a:extLst>
              </a:tr>
              <a:tr h="183614">
                <a:tc>
                  <a:txBody>
                    <a:bodyPr/>
                    <a:lstStyle/>
                    <a:p>
                      <a:r>
                        <a:rPr kumimoji="1" lang="ja-JP" altLang="en-US" sz="1200" b="0" i="0" kern="1200" dirty="0">
                          <a:solidFill>
                            <a:schemeClr val="dk1"/>
                          </a:solidFill>
                          <a:effectLst/>
                          <a:latin typeface="+mn-lt"/>
                          <a:ea typeface="+mn-ea"/>
                          <a:cs typeface="+mn-cs"/>
                        </a:rPr>
                        <a:t>ギャップイヤーは日本に必要か</a:t>
                      </a:r>
                      <a:endParaRPr kumimoji="1" lang="ja-JP" altLang="en-US" sz="1200" dirty="0"/>
                    </a:p>
                  </a:txBody>
                  <a:tcPr/>
                </a:tc>
                <a:extLst>
                  <a:ext uri="{0D108BD9-81ED-4DB2-BD59-A6C34878D82A}">
                    <a16:rowId xmlns:a16="http://schemas.microsoft.com/office/drawing/2014/main" val="2513340911"/>
                  </a:ext>
                </a:extLst>
              </a:tr>
              <a:tr h="183614">
                <a:tc>
                  <a:txBody>
                    <a:bodyPr/>
                    <a:lstStyle/>
                    <a:p>
                      <a:r>
                        <a:rPr kumimoji="1" lang="ja-JP" altLang="en-US" sz="1200" b="0" i="0" kern="1200" dirty="0">
                          <a:solidFill>
                            <a:schemeClr val="dk1"/>
                          </a:solidFill>
                          <a:effectLst/>
                          <a:latin typeface="+mn-lt"/>
                          <a:ea typeface="+mn-ea"/>
                          <a:cs typeface="+mn-cs"/>
                        </a:rPr>
                        <a:t>就職するならベンチャーがいいか大企業がいいか</a:t>
                      </a:r>
                      <a:endParaRPr kumimoji="1" lang="ja-JP" altLang="en-US" sz="1200" dirty="0"/>
                    </a:p>
                  </a:txBody>
                  <a:tcPr/>
                </a:tc>
                <a:extLst>
                  <a:ext uri="{0D108BD9-81ED-4DB2-BD59-A6C34878D82A}">
                    <a16:rowId xmlns:a16="http://schemas.microsoft.com/office/drawing/2014/main" val="421471180"/>
                  </a:ext>
                </a:extLst>
              </a:tr>
              <a:tr h="183614">
                <a:tc>
                  <a:txBody>
                    <a:bodyPr/>
                    <a:lstStyle/>
                    <a:p>
                      <a:r>
                        <a:rPr kumimoji="1" lang="ja-JP" altLang="en-US" sz="1200" b="0" i="0" kern="1200" dirty="0">
                          <a:solidFill>
                            <a:schemeClr val="dk1"/>
                          </a:solidFill>
                          <a:effectLst/>
                          <a:latin typeface="+mn-lt"/>
                          <a:ea typeface="+mn-ea"/>
                          <a:cs typeface="+mn-cs"/>
                        </a:rPr>
                        <a:t>今後エンジニアを志望する人がプログラミング言語を学ぶべきか</a:t>
                      </a:r>
                      <a:endParaRPr kumimoji="1" lang="ja-JP" altLang="en-US" sz="1200" dirty="0"/>
                    </a:p>
                  </a:txBody>
                  <a:tcPr/>
                </a:tc>
                <a:extLst>
                  <a:ext uri="{0D108BD9-81ED-4DB2-BD59-A6C34878D82A}">
                    <a16:rowId xmlns:a16="http://schemas.microsoft.com/office/drawing/2014/main" val="1021558063"/>
                  </a:ext>
                </a:extLst>
              </a:tr>
              <a:tr h="183614">
                <a:tc>
                  <a:txBody>
                    <a:bodyPr/>
                    <a:lstStyle/>
                    <a:p>
                      <a:r>
                        <a:rPr kumimoji="1" lang="ja-JP" altLang="en-US" sz="1200" b="0" i="0" kern="1200" dirty="0">
                          <a:solidFill>
                            <a:schemeClr val="dk1"/>
                          </a:solidFill>
                          <a:effectLst/>
                          <a:latin typeface="+mn-lt"/>
                          <a:ea typeface="+mn-ea"/>
                          <a:cs typeface="+mn-cs"/>
                        </a:rPr>
                        <a:t>東京オリンピックは開催すべきか</a:t>
                      </a:r>
                      <a:endParaRPr kumimoji="1" lang="ja-JP" altLang="en-US" sz="1200" dirty="0"/>
                    </a:p>
                  </a:txBody>
                  <a:tcPr/>
                </a:tc>
                <a:extLst>
                  <a:ext uri="{0D108BD9-81ED-4DB2-BD59-A6C34878D82A}">
                    <a16:rowId xmlns:a16="http://schemas.microsoft.com/office/drawing/2014/main" val="2498451266"/>
                  </a:ext>
                </a:extLst>
              </a:tr>
              <a:tr h="183614">
                <a:tc>
                  <a:txBody>
                    <a:bodyPr/>
                    <a:lstStyle/>
                    <a:p>
                      <a:r>
                        <a:rPr kumimoji="1" lang="ja-JP" altLang="en-US" sz="1200" b="0" i="0" kern="1200" dirty="0">
                          <a:solidFill>
                            <a:schemeClr val="dk1"/>
                          </a:solidFill>
                          <a:effectLst/>
                          <a:latin typeface="+mn-lt"/>
                          <a:ea typeface="+mn-ea"/>
                          <a:cs typeface="+mn-cs"/>
                        </a:rPr>
                        <a:t>研究室内でボードゲーム会を開催したいがどのように行うべきか</a:t>
                      </a:r>
                      <a:endParaRPr kumimoji="1" lang="ja-JP" altLang="en-US" sz="1200" dirty="0"/>
                    </a:p>
                  </a:txBody>
                  <a:tcPr/>
                </a:tc>
                <a:extLst>
                  <a:ext uri="{0D108BD9-81ED-4DB2-BD59-A6C34878D82A}">
                    <a16:rowId xmlns:a16="http://schemas.microsoft.com/office/drawing/2014/main" val="4116988960"/>
                  </a:ext>
                </a:extLst>
              </a:tr>
              <a:tr h="183614">
                <a:tc>
                  <a:txBody>
                    <a:bodyPr/>
                    <a:lstStyle/>
                    <a:p>
                      <a:r>
                        <a:rPr kumimoji="1" lang="ja-JP" altLang="en-US" sz="1200" b="0" i="0" kern="1200" dirty="0">
                          <a:solidFill>
                            <a:schemeClr val="dk1"/>
                          </a:solidFill>
                          <a:effectLst/>
                          <a:latin typeface="+mn-lt"/>
                          <a:ea typeface="+mn-ea"/>
                          <a:cs typeface="+mn-cs"/>
                        </a:rPr>
                        <a:t>日常生活でのオンとオフの切り替え方について</a:t>
                      </a:r>
                      <a:endParaRPr kumimoji="1" lang="ja-JP" altLang="en-US" sz="1200" dirty="0"/>
                    </a:p>
                  </a:txBody>
                  <a:tcPr/>
                </a:tc>
                <a:extLst>
                  <a:ext uri="{0D108BD9-81ED-4DB2-BD59-A6C34878D82A}">
                    <a16:rowId xmlns:a16="http://schemas.microsoft.com/office/drawing/2014/main" val="2221174025"/>
                  </a:ext>
                </a:extLst>
              </a:tr>
              <a:tr h="183614">
                <a:tc>
                  <a:txBody>
                    <a:bodyPr/>
                    <a:lstStyle/>
                    <a:p>
                      <a:r>
                        <a:rPr kumimoji="1" lang="ja-JP" altLang="en-US" sz="1200" b="0" i="0" kern="1200" dirty="0">
                          <a:solidFill>
                            <a:schemeClr val="dk1"/>
                          </a:solidFill>
                          <a:effectLst/>
                          <a:latin typeface="+mn-lt"/>
                          <a:ea typeface="+mn-ea"/>
                          <a:cs typeface="+mn-cs"/>
                        </a:rPr>
                        <a:t>今週末の課題の山をどう終わらすべきか</a:t>
                      </a:r>
                      <a:endParaRPr kumimoji="1" lang="ja-JP" altLang="en-US" sz="1200" dirty="0"/>
                    </a:p>
                  </a:txBody>
                  <a:tcPr/>
                </a:tc>
                <a:extLst>
                  <a:ext uri="{0D108BD9-81ED-4DB2-BD59-A6C34878D82A}">
                    <a16:rowId xmlns:a16="http://schemas.microsoft.com/office/drawing/2014/main" val="777659188"/>
                  </a:ext>
                </a:extLst>
              </a:tr>
              <a:tr h="183614">
                <a:tc>
                  <a:txBody>
                    <a:bodyPr/>
                    <a:lstStyle/>
                    <a:p>
                      <a:r>
                        <a:rPr lang="ja-JP" altLang="en-US" sz="1200" b="0" i="0" dirty="0">
                          <a:solidFill>
                            <a:srgbClr val="000000"/>
                          </a:solidFill>
                          <a:effectLst/>
                          <a:latin typeface="Roboto" panose="02000000000000000000" pitchFamily="2" charset="0"/>
                        </a:rPr>
                        <a:t>このゲームでのポイントが低いがどうすればポイントを増やせるのか</a:t>
                      </a:r>
                      <a:endParaRPr kumimoji="1" lang="ja-JP" altLang="en-US" sz="1200" dirty="0"/>
                    </a:p>
                  </a:txBody>
                  <a:tcPr/>
                </a:tc>
                <a:extLst>
                  <a:ext uri="{0D108BD9-81ED-4DB2-BD59-A6C34878D82A}">
                    <a16:rowId xmlns:a16="http://schemas.microsoft.com/office/drawing/2014/main" val="3547922541"/>
                  </a:ext>
                </a:extLst>
              </a:tr>
              <a:tr h="183614">
                <a:tc>
                  <a:txBody>
                    <a:bodyPr/>
                    <a:lstStyle/>
                    <a:p>
                      <a:r>
                        <a:rPr kumimoji="1" lang="ja-JP" altLang="en-US" sz="1200" b="0" i="0" kern="1200" dirty="0">
                          <a:solidFill>
                            <a:schemeClr val="dk1"/>
                          </a:solidFill>
                          <a:effectLst/>
                          <a:latin typeface="+mn-lt"/>
                          <a:ea typeface="+mn-ea"/>
                          <a:cs typeface="+mn-cs"/>
                        </a:rPr>
                        <a:t>隣人が壁ドンしてくるがどうすればよいか</a:t>
                      </a:r>
                      <a:endParaRPr kumimoji="1" lang="ja-JP" altLang="en-US" sz="1200" dirty="0"/>
                    </a:p>
                  </a:txBody>
                  <a:tcPr/>
                </a:tc>
                <a:extLst>
                  <a:ext uri="{0D108BD9-81ED-4DB2-BD59-A6C34878D82A}">
                    <a16:rowId xmlns:a16="http://schemas.microsoft.com/office/drawing/2014/main" val="516754068"/>
                  </a:ext>
                </a:extLst>
              </a:tr>
              <a:tr h="183614">
                <a:tc>
                  <a:txBody>
                    <a:bodyPr/>
                    <a:lstStyle/>
                    <a:p>
                      <a:r>
                        <a:rPr kumimoji="1" lang="ja-JP" altLang="en-US" sz="1200" b="0" i="0" kern="1200" dirty="0">
                          <a:solidFill>
                            <a:schemeClr val="dk1"/>
                          </a:solidFill>
                          <a:effectLst/>
                          <a:latin typeface="+mn-lt"/>
                          <a:ea typeface="+mn-ea"/>
                          <a:cs typeface="+mn-cs"/>
                        </a:rPr>
                        <a:t>名古屋大学情報学部の受験生を増やす最も効率的な方法は？</a:t>
                      </a:r>
                      <a:endParaRPr kumimoji="1" lang="ja-JP" altLang="en-US" sz="1200" dirty="0"/>
                    </a:p>
                  </a:txBody>
                  <a:tcPr/>
                </a:tc>
                <a:extLst>
                  <a:ext uri="{0D108BD9-81ED-4DB2-BD59-A6C34878D82A}">
                    <a16:rowId xmlns:a16="http://schemas.microsoft.com/office/drawing/2014/main" val="416525450"/>
                  </a:ext>
                </a:extLst>
              </a:tr>
              <a:tr h="312144">
                <a:tc>
                  <a:txBody>
                    <a:bodyPr/>
                    <a:lstStyle/>
                    <a:p>
                      <a:r>
                        <a:rPr kumimoji="1" lang="ja-JP" altLang="en-US" sz="1200" b="0" i="0" kern="1200" dirty="0">
                          <a:solidFill>
                            <a:schemeClr val="dk1"/>
                          </a:solidFill>
                          <a:effectLst/>
                          <a:latin typeface="+mn-lt"/>
                          <a:ea typeface="+mn-ea"/>
                          <a:cs typeface="+mn-cs"/>
                        </a:rPr>
                        <a:t>研究室において，単なる個別のバイトではなく，有志が集って，お金もゲットできるような活動を起こせないか？</a:t>
                      </a:r>
                      <a:endParaRPr kumimoji="1" lang="ja-JP" altLang="en-US" sz="1200" dirty="0"/>
                    </a:p>
                  </a:txBody>
                  <a:tcPr/>
                </a:tc>
                <a:extLst>
                  <a:ext uri="{0D108BD9-81ED-4DB2-BD59-A6C34878D82A}">
                    <a16:rowId xmlns:a16="http://schemas.microsoft.com/office/drawing/2014/main" val="3650884787"/>
                  </a:ext>
                </a:extLst>
              </a:tr>
              <a:tr h="312144">
                <a:tc>
                  <a:txBody>
                    <a:bodyPr/>
                    <a:lstStyle/>
                    <a:p>
                      <a:r>
                        <a:rPr kumimoji="1" lang="ja-JP" altLang="en-US" sz="1200" b="0" i="0" kern="1200" dirty="0">
                          <a:solidFill>
                            <a:schemeClr val="dk1"/>
                          </a:solidFill>
                          <a:effectLst/>
                          <a:latin typeface="+mn-lt"/>
                          <a:ea typeface="+mn-ea"/>
                          <a:cs typeface="+mn-cs"/>
                        </a:rPr>
                        <a:t>研究室において，単なる個別のバイトではなく，有志が集って，お金もゲットできるような活動を起こせないか？</a:t>
                      </a:r>
                      <a:endParaRPr kumimoji="1" lang="ja-JP" altLang="en-US" sz="1200" dirty="0"/>
                    </a:p>
                  </a:txBody>
                  <a:tcPr/>
                </a:tc>
                <a:extLst>
                  <a:ext uri="{0D108BD9-81ED-4DB2-BD59-A6C34878D82A}">
                    <a16:rowId xmlns:a16="http://schemas.microsoft.com/office/drawing/2014/main" val="3231995042"/>
                  </a:ext>
                </a:extLst>
              </a:tr>
            </a:tbl>
          </a:graphicData>
        </a:graphic>
      </p:graphicFrame>
    </p:spTree>
    <p:extLst>
      <p:ext uri="{BB962C8B-B14F-4D97-AF65-F5344CB8AC3E}">
        <p14:creationId xmlns:p14="http://schemas.microsoft.com/office/powerpoint/2010/main" val="1667465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議論の発言量・質</a:t>
            </a:r>
            <a:endParaRPr sz="3600" b="1" dirty="0">
              <a:solidFill>
                <a:schemeClr val="bg1"/>
              </a:solidFill>
            </a:endParaRPr>
          </a:p>
        </p:txBody>
      </p:sp>
      <p:pic>
        <p:nvPicPr>
          <p:cNvPr id="6148" name="Picture 4">
            <a:extLst>
              <a:ext uri="{FF2B5EF4-FFF2-40B4-BE49-F238E27FC236}">
                <a16:creationId xmlns:a16="http://schemas.microsoft.com/office/drawing/2014/main" id="{B14A607A-BA36-40C7-A2DB-FC165B1363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79" t="17054" r="40283" b="4077"/>
          <a:stretch/>
        </p:blipFill>
        <p:spPr bwMode="auto">
          <a:xfrm>
            <a:off x="1425228" y="1780241"/>
            <a:ext cx="1537648" cy="149670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908889A-C606-4555-9A5A-EFE51F68A2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65" t="17417" r="45786" b="3046"/>
          <a:stretch/>
        </p:blipFill>
        <p:spPr bwMode="auto">
          <a:xfrm>
            <a:off x="4754049" y="1780241"/>
            <a:ext cx="1488452" cy="149670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9BBF0EB-EA3F-478A-AE68-300E7296AC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117" t="17090" r="41041" b="3494"/>
          <a:stretch/>
        </p:blipFill>
        <p:spPr bwMode="auto">
          <a:xfrm>
            <a:off x="1425228" y="4281206"/>
            <a:ext cx="1540383" cy="153918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931852A6-8460-4C1C-85F1-5210E12E1C0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333" t="17173" r="49611" b="4588"/>
          <a:stretch/>
        </p:blipFill>
        <p:spPr bwMode="auto">
          <a:xfrm>
            <a:off x="4651555" y="4202565"/>
            <a:ext cx="1693440" cy="169100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ED6A65CE-42E2-4D69-BB53-7AAAED0561A9}"/>
              </a:ext>
            </a:extLst>
          </p:cNvPr>
          <p:cNvSpPr txBox="1"/>
          <p:nvPr/>
        </p:nvSpPr>
        <p:spPr>
          <a:xfrm>
            <a:off x="1161254" y="1404464"/>
            <a:ext cx="2531355" cy="430887"/>
          </a:xfrm>
          <a:prstGeom prst="rect">
            <a:avLst/>
          </a:prstGeom>
          <a:noFill/>
        </p:spPr>
        <p:txBody>
          <a:bodyPr wrap="square" rtlCol="0">
            <a:spAutoFit/>
          </a:bodyPr>
          <a:lstStyle/>
          <a:p>
            <a:r>
              <a:rPr lang="en-US" altLang="ja-JP" sz="1050" b="1" i="0" dirty="0">
                <a:solidFill>
                  <a:srgbClr val="000000"/>
                </a:solidFill>
                <a:effectLst/>
                <a:latin typeface="Roboto" panose="02000000000000000000" pitchFamily="2" charset="0"/>
              </a:rPr>
              <a:t>DERC</a:t>
            </a:r>
            <a:r>
              <a:rPr lang="ja-JP" altLang="en-US" sz="1050" b="1" i="0" dirty="0">
                <a:solidFill>
                  <a:srgbClr val="000000"/>
                </a:solidFill>
                <a:effectLst/>
                <a:latin typeface="Roboto" panose="02000000000000000000" pitchFamily="2" charset="0"/>
              </a:rPr>
              <a:t>導入議論は導入していない議論に比べて楽しさを感じましたか？</a:t>
            </a:r>
            <a:endParaRPr kumimoji="1" lang="ja-JP" altLang="en-US" sz="1050" b="1" dirty="0"/>
          </a:p>
        </p:txBody>
      </p:sp>
      <p:sp>
        <p:nvSpPr>
          <p:cNvPr id="11" name="テキスト ボックス 10">
            <a:extLst>
              <a:ext uri="{FF2B5EF4-FFF2-40B4-BE49-F238E27FC236}">
                <a16:creationId xmlns:a16="http://schemas.microsoft.com/office/drawing/2014/main" id="{420B0197-7624-4118-943A-BB9DEF0F1DB8}"/>
              </a:ext>
            </a:extLst>
          </p:cNvPr>
          <p:cNvSpPr txBox="1"/>
          <p:nvPr/>
        </p:nvSpPr>
        <p:spPr>
          <a:xfrm>
            <a:off x="1085976" y="3764742"/>
            <a:ext cx="2585946" cy="577081"/>
          </a:xfrm>
          <a:prstGeom prst="rect">
            <a:avLst/>
          </a:prstGeom>
          <a:noFill/>
        </p:spPr>
        <p:txBody>
          <a:bodyPr wrap="square" rtlCol="0">
            <a:spAutoFit/>
          </a:bodyPr>
          <a:lstStyle/>
          <a:p>
            <a:r>
              <a:rPr lang="en-US" altLang="ja-JP" sz="1050" b="1" i="0" dirty="0">
                <a:solidFill>
                  <a:srgbClr val="000000"/>
                </a:solidFill>
                <a:effectLst/>
                <a:latin typeface="Roboto" panose="02000000000000000000" pitchFamily="2" charset="0"/>
              </a:rPr>
              <a:t>DERC</a:t>
            </a:r>
            <a:r>
              <a:rPr lang="ja-JP" altLang="en-US" sz="1050" b="1" i="0" dirty="0">
                <a:solidFill>
                  <a:srgbClr val="000000"/>
                </a:solidFill>
                <a:effectLst/>
                <a:latin typeface="Roboto" panose="02000000000000000000" pitchFamily="2" charset="0"/>
              </a:rPr>
              <a:t>導入議論は導入していない議論に比べて議論全体の発言量が多くなったと思いますか？</a:t>
            </a:r>
            <a:endParaRPr kumimoji="1" lang="ja-JP" altLang="en-US" sz="1050" b="1" dirty="0"/>
          </a:p>
        </p:txBody>
      </p:sp>
      <p:sp>
        <p:nvSpPr>
          <p:cNvPr id="12" name="テキスト ボックス 11">
            <a:extLst>
              <a:ext uri="{FF2B5EF4-FFF2-40B4-BE49-F238E27FC236}">
                <a16:creationId xmlns:a16="http://schemas.microsoft.com/office/drawing/2014/main" id="{C3668407-D438-4884-8090-764423589712}"/>
              </a:ext>
            </a:extLst>
          </p:cNvPr>
          <p:cNvSpPr txBox="1"/>
          <p:nvPr/>
        </p:nvSpPr>
        <p:spPr>
          <a:xfrm>
            <a:off x="4298198" y="1251905"/>
            <a:ext cx="2866575" cy="577081"/>
          </a:xfrm>
          <a:prstGeom prst="rect">
            <a:avLst/>
          </a:prstGeom>
          <a:noFill/>
        </p:spPr>
        <p:txBody>
          <a:bodyPr wrap="square" rtlCol="0">
            <a:spAutoFit/>
          </a:bodyPr>
          <a:lstStyle/>
          <a:p>
            <a:r>
              <a:rPr lang="en-US" altLang="ja-JP" sz="1050" b="1" i="0" dirty="0">
                <a:solidFill>
                  <a:srgbClr val="000000"/>
                </a:solidFill>
                <a:effectLst/>
                <a:latin typeface="Roboto" panose="02000000000000000000" pitchFamily="2" charset="0"/>
              </a:rPr>
              <a:t>DERC</a:t>
            </a:r>
            <a:r>
              <a:rPr lang="ja-JP" altLang="en-US" sz="1050" b="1" i="0" dirty="0">
                <a:solidFill>
                  <a:srgbClr val="000000"/>
                </a:solidFill>
                <a:effectLst/>
                <a:latin typeface="Roboto" panose="02000000000000000000" pitchFamily="2" charset="0"/>
              </a:rPr>
              <a:t>導入議論は導入していない議論に比べて全体的に議論を充実させる発言が多くなったと思いますか？</a:t>
            </a:r>
            <a:endParaRPr kumimoji="1" lang="ja-JP" altLang="en-US" sz="1050" b="1" dirty="0"/>
          </a:p>
        </p:txBody>
      </p:sp>
      <p:sp>
        <p:nvSpPr>
          <p:cNvPr id="13" name="テキスト ボックス 12">
            <a:extLst>
              <a:ext uri="{FF2B5EF4-FFF2-40B4-BE49-F238E27FC236}">
                <a16:creationId xmlns:a16="http://schemas.microsoft.com/office/drawing/2014/main" id="{3A605810-CCEA-4403-9CBB-8B6713DD6D9E}"/>
              </a:ext>
            </a:extLst>
          </p:cNvPr>
          <p:cNvSpPr txBox="1"/>
          <p:nvPr/>
        </p:nvSpPr>
        <p:spPr>
          <a:xfrm>
            <a:off x="4419896" y="3677379"/>
            <a:ext cx="2836190" cy="577081"/>
          </a:xfrm>
          <a:prstGeom prst="rect">
            <a:avLst/>
          </a:prstGeom>
          <a:noFill/>
        </p:spPr>
        <p:txBody>
          <a:bodyPr wrap="square" rtlCol="0">
            <a:spAutoFit/>
          </a:bodyPr>
          <a:lstStyle/>
          <a:p>
            <a:r>
              <a:rPr lang="en-US" altLang="ja-JP" sz="1050" b="1" i="0" dirty="0">
                <a:solidFill>
                  <a:srgbClr val="000000"/>
                </a:solidFill>
                <a:effectLst/>
                <a:latin typeface="Roboto" panose="02000000000000000000" pitchFamily="2" charset="0"/>
              </a:rPr>
              <a:t>DERC</a:t>
            </a:r>
            <a:r>
              <a:rPr lang="ja-JP" altLang="en-US" sz="1050" b="1" i="0" dirty="0">
                <a:solidFill>
                  <a:srgbClr val="000000"/>
                </a:solidFill>
                <a:effectLst/>
                <a:latin typeface="Roboto" panose="02000000000000000000" pitchFamily="2" charset="0"/>
              </a:rPr>
              <a:t>導入議論は導入していない議論に比べて自身の議論を充実させる言動は多くなったと思いますか？</a:t>
            </a:r>
            <a:endParaRPr kumimoji="1" lang="ja-JP" altLang="en-US" sz="1050" b="1" dirty="0"/>
          </a:p>
        </p:txBody>
      </p:sp>
      <p:sp>
        <p:nvSpPr>
          <p:cNvPr id="3" name="テキスト ボックス 2">
            <a:extLst>
              <a:ext uri="{FF2B5EF4-FFF2-40B4-BE49-F238E27FC236}">
                <a16:creationId xmlns:a16="http://schemas.microsoft.com/office/drawing/2014/main" id="{7870A9BA-9FD6-4C8B-85DB-FB769002E4AD}"/>
              </a:ext>
            </a:extLst>
          </p:cNvPr>
          <p:cNvSpPr txBox="1"/>
          <p:nvPr/>
        </p:nvSpPr>
        <p:spPr>
          <a:xfrm>
            <a:off x="445325" y="6118452"/>
            <a:ext cx="7949142" cy="584775"/>
          </a:xfrm>
          <a:prstGeom prst="rect">
            <a:avLst/>
          </a:prstGeom>
          <a:noFill/>
        </p:spPr>
        <p:txBody>
          <a:bodyPr wrap="square" rtlCol="0">
            <a:spAutoFit/>
          </a:bodyPr>
          <a:lstStyle/>
          <a:p>
            <a:r>
              <a:rPr kumimoji="1" lang="en-US" altLang="ja-JP" sz="1600" b="1" dirty="0"/>
              <a:t>DERC</a:t>
            </a:r>
            <a:r>
              <a:rPr kumimoji="1" lang="ja-JP" altLang="en-US" sz="1600" b="1" dirty="0"/>
              <a:t>導入議論により楽しさの向上・発言量の増加と議論の充実（議論の質）につながったというアンケート結果</a:t>
            </a:r>
            <a:endParaRPr kumimoji="1" lang="en-US" altLang="ja-JP" sz="1600" b="1" dirty="0"/>
          </a:p>
        </p:txBody>
      </p:sp>
      <p:grpSp>
        <p:nvGrpSpPr>
          <p:cNvPr id="8" name="グループ化 7">
            <a:extLst>
              <a:ext uri="{FF2B5EF4-FFF2-40B4-BE49-F238E27FC236}">
                <a16:creationId xmlns:a16="http://schemas.microsoft.com/office/drawing/2014/main" id="{AC19BE3B-86F1-43E7-A4D8-B5430F4FAF57}"/>
              </a:ext>
            </a:extLst>
          </p:cNvPr>
          <p:cNvGrpSpPr/>
          <p:nvPr/>
        </p:nvGrpSpPr>
        <p:grpSpPr>
          <a:xfrm>
            <a:off x="2970691" y="2128203"/>
            <a:ext cx="1451812" cy="970056"/>
            <a:chOff x="6629747" y="1936173"/>
            <a:chExt cx="1451812" cy="970056"/>
          </a:xfrm>
        </p:grpSpPr>
        <p:grpSp>
          <p:nvGrpSpPr>
            <p:cNvPr id="2" name="グループ化 1">
              <a:extLst>
                <a:ext uri="{FF2B5EF4-FFF2-40B4-BE49-F238E27FC236}">
                  <a16:creationId xmlns:a16="http://schemas.microsoft.com/office/drawing/2014/main" id="{2E8F44FC-3EDF-4D8B-8F75-B3AA50D8188B}"/>
                </a:ext>
              </a:extLst>
            </p:cNvPr>
            <p:cNvGrpSpPr/>
            <p:nvPr/>
          </p:nvGrpSpPr>
          <p:grpSpPr>
            <a:xfrm>
              <a:off x="6629747" y="1980862"/>
              <a:ext cx="315344" cy="925367"/>
              <a:chOff x="7206962" y="2051104"/>
              <a:chExt cx="359927" cy="1270346"/>
            </a:xfrm>
          </p:grpSpPr>
          <p:pic>
            <p:nvPicPr>
              <p:cNvPr id="6156" name="Picture 12">
                <a:extLst>
                  <a:ext uri="{FF2B5EF4-FFF2-40B4-BE49-F238E27FC236}">
                    <a16:creationId xmlns:a16="http://schemas.microsoft.com/office/drawing/2014/main" id="{83CCBF65-B23B-40AB-AAA2-327489F2925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3929" t="22376" r="30263" b="26315"/>
              <a:stretch/>
            </p:blipFill>
            <p:spPr bwMode="auto">
              <a:xfrm>
                <a:off x="7246963" y="2051105"/>
                <a:ext cx="319926" cy="127034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a:extLst>
                  <a:ext uri="{FF2B5EF4-FFF2-40B4-BE49-F238E27FC236}">
                    <a16:creationId xmlns:a16="http://schemas.microsoft.com/office/drawing/2014/main" id="{65F180C6-974E-4712-ABD3-56A318FA34D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817" t="22376" r="32230" b="26315"/>
              <a:stretch/>
            </p:blipFill>
            <p:spPr bwMode="auto">
              <a:xfrm>
                <a:off x="7346075" y="2051104"/>
                <a:ext cx="118717" cy="127034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a:extLst>
                  <a:ext uri="{FF2B5EF4-FFF2-40B4-BE49-F238E27FC236}">
                    <a16:creationId xmlns:a16="http://schemas.microsoft.com/office/drawing/2014/main" id="{530EB360-00C3-4B74-AC95-C7BC179F90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3929" t="22376" r="32468" b="26315"/>
              <a:stretch/>
            </p:blipFill>
            <p:spPr bwMode="auto">
              <a:xfrm>
                <a:off x="7206962" y="2051104"/>
                <a:ext cx="198471" cy="12703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グループ化 6">
              <a:extLst>
                <a:ext uri="{FF2B5EF4-FFF2-40B4-BE49-F238E27FC236}">
                  <a16:creationId xmlns:a16="http://schemas.microsoft.com/office/drawing/2014/main" id="{9AF8C474-5FF9-452F-8DF0-42BD6237D430}"/>
                </a:ext>
              </a:extLst>
            </p:cNvPr>
            <p:cNvGrpSpPr/>
            <p:nvPr/>
          </p:nvGrpSpPr>
          <p:grpSpPr>
            <a:xfrm>
              <a:off x="6863256" y="1936173"/>
              <a:ext cx="1218303" cy="966609"/>
              <a:chOff x="7965333" y="2063817"/>
              <a:chExt cx="1218303" cy="966609"/>
            </a:xfrm>
          </p:grpSpPr>
          <p:sp>
            <p:nvSpPr>
              <p:cNvPr id="6" name="テキスト ボックス 5">
                <a:extLst>
                  <a:ext uri="{FF2B5EF4-FFF2-40B4-BE49-F238E27FC236}">
                    <a16:creationId xmlns:a16="http://schemas.microsoft.com/office/drawing/2014/main" id="{89B88E72-181C-45FF-BDEA-36A04FBC5C45}"/>
                  </a:ext>
                </a:extLst>
              </p:cNvPr>
              <p:cNvSpPr txBox="1"/>
              <p:nvPr/>
            </p:nvSpPr>
            <p:spPr>
              <a:xfrm>
                <a:off x="7968986" y="2063817"/>
                <a:ext cx="1063723" cy="246221"/>
              </a:xfrm>
              <a:prstGeom prst="rect">
                <a:avLst/>
              </a:prstGeom>
              <a:noFill/>
            </p:spPr>
            <p:txBody>
              <a:bodyPr wrap="square" rtlCol="0">
                <a:spAutoFit/>
              </a:bodyPr>
              <a:lstStyle/>
              <a:p>
                <a:r>
                  <a:rPr kumimoji="1" lang="ja-JP" altLang="en-US" sz="1000" b="1" dirty="0"/>
                  <a:t>強く感じる</a:t>
                </a:r>
                <a:endParaRPr kumimoji="1" lang="en-US" altLang="ja-JP" sz="1000" b="1" dirty="0"/>
              </a:p>
            </p:txBody>
          </p:sp>
          <p:sp>
            <p:nvSpPr>
              <p:cNvPr id="18" name="テキスト ボックス 17">
                <a:extLst>
                  <a:ext uri="{FF2B5EF4-FFF2-40B4-BE49-F238E27FC236}">
                    <a16:creationId xmlns:a16="http://schemas.microsoft.com/office/drawing/2014/main" id="{625AAEC4-7290-4454-BAD5-F2677656B6D3}"/>
                  </a:ext>
                </a:extLst>
              </p:cNvPr>
              <p:cNvSpPr txBox="1"/>
              <p:nvPr/>
            </p:nvSpPr>
            <p:spPr>
              <a:xfrm>
                <a:off x="7968986" y="2253774"/>
                <a:ext cx="1063723" cy="246221"/>
              </a:xfrm>
              <a:prstGeom prst="rect">
                <a:avLst/>
              </a:prstGeom>
              <a:noFill/>
            </p:spPr>
            <p:txBody>
              <a:bodyPr wrap="square" rtlCol="0">
                <a:spAutoFit/>
              </a:bodyPr>
              <a:lstStyle/>
              <a:p>
                <a:r>
                  <a:rPr kumimoji="1" lang="ja-JP" altLang="en-US" sz="1000" b="1" dirty="0"/>
                  <a:t>感じる</a:t>
                </a:r>
                <a:endParaRPr kumimoji="1" lang="en-US" altLang="ja-JP" sz="1000" b="1" dirty="0"/>
              </a:p>
            </p:txBody>
          </p:sp>
          <p:sp>
            <p:nvSpPr>
              <p:cNvPr id="19" name="テキスト ボックス 18">
                <a:extLst>
                  <a:ext uri="{FF2B5EF4-FFF2-40B4-BE49-F238E27FC236}">
                    <a16:creationId xmlns:a16="http://schemas.microsoft.com/office/drawing/2014/main" id="{1A2C5A10-A930-4942-A9B2-AF9B280B0484}"/>
                  </a:ext>
                </a:extLst>
              </p:cNvPr>
              <p:cNvSpPr txBox="1"/>
              <p:nvPr/>
            </p:nvSpPr>
            <p:spPr>
              <a:xfrm>
                <a:off x="7965333" y="2437570"/>
                <a:ext cx="1218303" cy="246221"/>
              </a:xfrm>
              <a:prstGeom prst="rect">
                <a:avLst/>
              </a:prstGeom>
              <a:noFill/>
            </p:spPr>
            <p:txBody>
              <a:bodyPr wrap="square" rtlCol="0">
                <a:spAutoFit/>
              </a:bodyPr>
              <a:lstStyle/>
              <a:p>
                <a:r>
                  <a:rPr kumimoji="1" lang="ja-JP" altLang="en-US" sz="1000" b="1" dirty="0"/>
                  <a:t>どちらでもない</a:t>
                </a:r>
                <a:endParaRPr kumimoji="1" lang="en-US" altLang="ja-JP" sz="1000" b="1" dirty="0"/>
              </a:p>
            </p:txBody>
          </p:sp>
          <p:sp>
            <p:nvSpPr>
              <p:cNvPr id="20" name="テキスト ボックス 19">
                <a:extLst>
                  <a:ext uri="{FF2B5EF4-FFF2-40B4-BE49-F238E27FC236}">
                    <a16:creationId xmlns:a16="http://schemas.microsoft.com/office/drawing/2014/main" id="{5A1B24D7-420B-4009-A099-2ABF1202FF67}"/>
                  </a:ext>
                </a:extLst>
              </p:cNvPr>
              <p:cNvSpPr txBox="1"/>
              <p:nvPr/>
            </p:nvSpPr>
            <p:spPr>
              <a:xfrm>
                <a:off x="7968986" y="2607137"/>
                <a:ext cx="1063723" cy="246221"/>
              </a:xfrm>
              <a:prstGeom prst="rect">
                <a:avLst/>
              </a:prstGeom>
              <a:noFill/>
            </p:spPr>
            <p:txBody>
              <a:bodyPr wrap="square" rtlCol="0">
                <a:spAutoFit/>
              </a:bodyPr>
              <a:lstStyle/>
              <a:p>
                <a:r>
                  <a:rPr kumimoji="1" lang="ja-JP" altLang="en-US" sz="1000" b="1" dirty="0"/>
                  <a:t>感じない</a:t>
                </a:r>
                <a:endParaRPr kumimoji="1" lang="en-US" altLang="ja-JP" sz="1000" b="1" dirty="0"/>
              </a:p>
            </p:txBody>
          </p:sp>
          <p:sp>
            <p:nvSpPr>
              <p:cNvPr id="21" name="テキスト ボックス 20">
                <a:extLst>
                  <a:ext uri="{FF2B5EF4-FFF2-40B4-BE49-F238E27FC236}">
                    <a16:creationId xmlns:a16="http://schemas.microsoft.com/office/drawing/2014/main" id="{6A3DE593-2941-4CD3-977A-E966432BF8EC}"/>
                  </a:ext>
                </a:extLst>
              </p:cNvPr>
              <p:cNvSpPr txBox="1"/>
              <p:nvPr/>
            </p:nvSpPr>
            <p:spPr>
              <a:xfrm>
                <a:off x="7968986" y="2784205"/>
                <a:ext cx="1063723" cy="246221"/>
              </a:xfrm>
              <a:prstGeom prst="rect">
                <a:avLst/>
              </a:prstGeom>
              <a:noFill/>
            </p:spPr>
            <p:txBody>
              <a:bodyPr wrap="square" rtlCol="0">
                <a:spAutoFit/>
              </a:bodyPr>
              <a:lstStyle/>
              <a:p>
                <a:r>
                  <a:rPr kumimoji="1" lang="ja-JP" altLang="en-US" sz="1000" b="1" dirty="0"/>
                  <a:t>全く感じない</a:t>
                </a:r>
                <a:endParaRPr kumimoji="1" lang="en-US" altLang="ja-JP" sz="1000" b="1" dirty="0"/>
              </a:p>
            </p:txBody>
          </p:sp>
        </p:grpSp>
      </p:grpSp>
      <p:grpSp>
        <p:nvGrpSpPr>
          <p:cNvPr id="25" name="グループ化 24">
            <a:extLst>
              <a:ext uri="{FF2B5EF4-FFF2-40B4-BE49-F238E27FC236}">
                <a16:creationId xmlns:a16="http://schemas.microsoft.com/office/drawing/2014/main" id="{F4F3E573-65AB-421B-BEBE-160A1DB0BE33}"/>
              </a:ext>
            </a:extLst>
          </p:cNvPr>
          <p:cNvGrpSpPr/>
          <p:nvPr/>
        </p:nvGrpSpPr>
        <p:grpSpPr>
          <a:xfrm>
            <a:off x="2919468" y="4606736"/>
            <a:ext cx="1451812" cy="970056"/>
            <a:chOff x="6629747" y="1936173"/>
            <a:chExt cx="1451812" cy="970056"/>
          </a:xfrm>
        </p:grpSpPr>
        <p:grpSp>
          <p:nvGrpSpPr>
            <p:cNvPr id="26" name="グループ化 25">
              <a:extLst>
                <a:ext uri="{FF2B5EF4-FFF2-40B4-BE49-F238E27FC236}">
                  <a16:creationId xmlns:a16="http://schemas.microsoft.com/office/drawing/2014/main" id="{364FD82F-0754-416A-9B27-168309FE8510}"/>
                </a:ext>
              </a:extLst>
            </p:cNvPr>
            <p:cNvGrpSpPr/>
            <p:nvPr/>
          </p:nvGrpSpPr>
          <p:grpSpPr>
            <a:xfrm>
              <a:off x="6629747" y="1980862"/>
              <a:ext cx="315344" cy="925367"/>
              <a:chOff x="7206962" y="2051104"/>
              <a:chExt cx="359927" cy="1270346"/>
            </a:xfrm>
          </p:grpSpPr>
          <p:pic>
            <p:nvPicPr>
              <p:cNvPr id="33" name="Picture 12">
                <a:extLst>
                  <a:ext uri="{FF2B5EF4-FFF2-40B4-BE49-F238E27FC236}">
                    <a16:creationId xmlns:a16="http://schemas.microsoft.com/office/drawing/2014/main" id="{7BBAA6B8-E79C-49D0-9F93-8D3F594CDA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3929" t="22376" r="30263" b="26315"/>
              <a:stretch/>
            </p:blipFill>
            <p:spPr bwMode="auto">
              <a:xfrm>
                <a:off x="7246963" y="2051105"/>
                <a:ext cx="319926" cy="12703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2">
                <a:extLst>
                  <a:ext uri="{FF2B5EF4-FFF2-40B4-BE49-F238E27FC236}">
                    <a16:creationId xmlns:a16="http://schemas.microsoft.com/office/drawing/2014/main" id="{275790DC-7E9C-48AB-B867-6F225C6861D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817" t="22376" r="32230" b="26315"/>
              <a:stretch/>
            </p:blipFill>
            <p:spPr bwMode="auto">
              <a:xfrm>
                <a:off x="7346075" y="2051104"/>
                <a:ext cx="118717" cy="12703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a:extLst>
                  <a:ext uri="{FF2B5EF4-FFF2-40B4-BE49-F238E27FC236}">
                    <a16:creationId xmlns:a16="http://schemas.microsoft.com/office/drawing/2014/main" id="{3BAB56D2-308D-4691-95C9-6769B56F1E0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3929" t="22376" r="32468" b="26315"/>
              <a:stretch/>
            </p:blipFill>
            <p:spPr bwMode="auto">
              <a:xfrm>
                <a:off x="7206962" y="2051104"/>
                <a:ext cx="198471" cy="12703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352FDFC4-4D25-4DAB-977F-6149AE383B69}"/>
                </a:ext>
              </a:extLst>
            </p:cNvPr>
            <p:cNvGrpSpPr/>
            <p:nvPr/>
          </p:nvGrpSpPr>
          <p:grpSpPr>
            <a:xfrm>
              <a:off x="6863256" y="1936173"/>
              <a:ext cx="1218303" cy="966609"/>
              <a:chOff x="7965333" y="2063817"/>
              <a:chExt cx="1218303" cy="966609"/>
            </a:xfrm>
          </p:grpSpPr>
          <p:sp>
            <p:nvSpPr>
              <p:cNvPr id="28" name="テキスト ボックス 27">
                <a:extLst>
                  <a:ext uri="{FF2B5EF4-FFF2-40B4-BE49-F238E27FC236}">
                    <a16:creationId xmlns:a16="http://schemas.microsoft.com/office/drawing/2014/main" id="{1F34BD08-3D13-4AC6-8C5E-F81A87B16C8B}"/>
                  </a:ext>
                </a:extLst>
              </p:cNvPr>
              <p:cNvSpPr txBox="1"/>
              <p:nvPr/>
            </p:nvSpPr>
            <p:spPr>
              <a:xfrm>
                <a:off x="7968986" y="2063817"/>
                <a:ext cx="1063723" cy="246221"/>
              </a:xfrm>
              <a:prstGeom prst="rect">
                <a:avLst/>
              </a:prstGeom>
              <a:noFill/>
            </p:spPr>
            <p:txBody>
              <a:bodyPr wrap="square" rtlCol="0">
                <a:spAutoFit/>
              </a:bodyPr>
              <a:lstStyle/>
              <a:p>
                <a:r>
                  <a:rPr kumimoji="1" lang="ja-JP" altLang="en-US" sz="1000" b="1" dirty="0"/>
                  <a:t>強く思う</a:t>
                </a:r>
                <a:endParaRPr kumimoji="1" lang="en-US" altLang="ja-JP" sz="1000" b="1" dirty="0"/>
              </a:p>
            </p:txBody>
          </p:sp>
          <p:sp>
            <p:nvSpPr>
              <p:cNvPr id="29" name="テキスト ボックス 28">
                <a:extLst>
                  <a:ext uri="{FF2B5EF4-FFF2-40B4-BE49-F238E27FC236}">
                    <a16:creationId xmlns:a16="http://schemas.microsoft.com/office/drawing/2014/main" id="{299C2AF4-F4D2-4B3D-8522-AB279FCCD100}"/>
                  </a:ext>
                </a:extLst>
              </p:cNvPr>
              <p:cNvSpPr txBox="1"/>
              <p:nvPr/>
            </p:nvSpPr>
            <p:spPr>
              <a:xfrm>
                <a:off x="7968986" y="2253774"/>
                <a:ext cx="1063723" cy="246221"/>
              </a:xfrm>
              <a:prstGeom prst="rect">
                <a:avLst/>
              </a:prstGeom>
              <a:noFill/>
            </p:spPr>
            <p:txBody>
              <a:bodyPr wrap="square" rtlCol="0">
                <a:spAutoFit/>
              </a:bodyPr>
              <a:lstStyle/>
              <a:p>
                <a:r>
                  <a:rPr kumimoji="1" lang="ja-JP" altLang="en-US" sz="1000" b="1" dirty="0"/>
                  <a:t>思う</a:t>
                </a:r>
                <a:endParaRPr kumimoji="1" lang="en-US" altLang="ja-JP" sz="1000" b="1" dirty="0"/>
              </a:p>
            </p:txBody>
          </p:sp>
          <p:sp>
            <p:nvSpPr>
              <p:cNvPr id="30" name="テキスト ボックス 29">
                <a:extLst>
                  <a:ext uri="{FF2B5EF4-FFF2-40B4-BE49-F238E27FC236}">
                    <a16:creationId xmlns:a16="http://schemas.microsoft.com/office/drawing/2014/main" id="{BC6856A1-8AB2-4513-9F20-DD6F4A04FE5C}"/>
                  </a:ext>
                </a:extLst>
              </p:cNvPr>
              <p:cNvSpPr txBox="1"/>
              <p:nvPr/>
            </p:nvSpPr>
            <p:spPr>
              <a:xfrm>
                <a:off x="7965333" y="2437570"/>
                <a:ext cx="1218303" cy="246221"/>
              </a:xfrm>
              <a:prstGeom prst="rect">
                <a:avLst/>
              </a:prstGeom>
              <a:noFill/>
            </p:spPr>
            <p:txBody>
              <a:bodyPr wrap="square" rtlCol="0">
                <a:spAutoFit/>
              </a:bodyPr>
              <a:lstStyle/>
              <a:p>
                <a:r>
                  <a:rPr kumimoji="1" lang="ja-JP" altLang="en-US" sz="1000" b="1" dirty="0"/>
                  <a:t>どちらでもない</a:t>
                </a:r>
                <a:endParaRPr kumimoji="1" lang="en-US" altLang="ja-JP" sz="1000" b="1" dirty="0"/>
              </a:p>
            </p:txBody>
          </p:sp>
          <p:sp>
            <p:nvSpPr>
              <p:cNvPr id="31" name="テキスト ボックス 30">
                <a:extLst>
                  <a:ext uri="{FF2B5EF4-FFF2-40B4-BE49-F238E27FC236}">
                    <a16:creationId xmlns:a16="http://schemas.microsoft.com/office/drawing/2014/main" id="{177903AF-69CC-46E4-B5FE-D7196C91CC6B}"/>
                  </a:ext>
                </a:extLst>
              </p:cNvPr>
              <p:cNvSpPr txBox="1"/>
              <p:nvPr/>
            </p:nvSpPr>
            <p:spPr>
              <a:xfrm>
                <a:off x="7968986" y="2607137"/>
                <a:ext cx="1063723" cy="246221"/>
              </a:xfrm>
              <a:prstGeom prst="rect">
                <a:avLst/>
              </a:prstGeom>
              <a:noFill/>
            </p:spPr>
            <p:txBody>
              <a:bodyPr wrap="square" rtlCol="0">
                <a:spAutoFit/>
              </a:bodyPr>
              <a:lstStyle/>
              <a:p>
                <a:r>
                  <a:rPr kumimoji="1" lang="ja-JP" altLang="en-US" sz="1000" b="1" dirty="0"/>
                  <a:t>思わない</a:t>
                </a:r>
                <a:endParaRPr kumimoji="1" lang="en-US" altLang="ja-JP" sz="1000" b="1" dirty="0"/>
              </a:p>
            </p:txBody>
          </p:sp>
          <p:sp>
            <p:nvSpPr>
              <p:cNvPr id="32" name="テキスト ボックス 31">
                <a:extLst>
                  <a:ext uri="{FF2B5EF4-FFF2-40B4-BE49-F238E27FC236}">
                    <a16:creationId xmlns:a16="http://schemas.microsoft.com/office/drawing/2014/main" id="{E6CC8EC9-1333-4A08-831C-ABA72A641846}"/>
                  </a:ext>
                </a:extLst>
              </p:cNvPr>
              <p:cNvSpPr txBox="1"/>
              <p:nvPr/>
            </p:nvSpPr>
            <p:spPr>
              <a:xfrm>
                <a:off x="7968986" y="2784205"/>
                <a:ext cx="1063723" cy="246221"/>
              </a:xfrm>
              <a:prstGeom prst="rect">
                <a:avLst/>
              </a:prstGeom>
              <a:noFill/>
            </p:spPr>
            <p:txBody>
              <a:bodyPr wrap="square" rtlCol="0">
                <a:spAutoFit/>
              </a:bodyPr>
              <a:lstStyle/>
              <a:p>
                <a:r>
                  <a:rPr kumimoji="1" lang="ja-JP" altLang="en-US" sz="1000" b="1" dirty="0"/>
                  <a:t>全く思わない</a:t>
                </a:r>
                <a:endParaRPr kumimoji="1" lang="en-US" altLang="ja-JP" sz="1000" b="1" dirty="0"/>
              </a:p>
            </p:txBody>
          </p:sp>
        </p:grpSp>
      </p:grpSp>
      <p:grpSp>
        <p:nvGrpSpPr>
          <p:cNvPr id="36" name="グループ化 35">
            <a:extLst>
              <a:ext uri="{FF2B5EF4-FFF2-40B4-BE49-F238E27FC236}">
                <a16:creationId xmlns:a16="http://schemas.microsoft.com/office/drawing/2014/main" id="{49C2D0C6-6A80-482C-A90C-4E722948E42B}"/>
              </a:ext>
            </a:extLst>
          </p:cNvPr>
          <p:cNvGrpSpPr/>
          <p:nvPr/>
        </p:nvGrpSpPr>
        <p:grpSpPr>
          <a:xfrm>
            <a:off x="6287067" y="2043565"/>
            <a:ext cx="1451812" cy="970056"/>
            <a:chOff x="6629747" y="1936173"/>
            <a:chExt cx="1451812" cy="970056"/>
          </a:xfrm>
        </p:grpSpPr>
        <p:grpSp>
          <p:nvGrpSpPr>
            <p:cNvPr id="37" name="グループ化 36">
              <a:extLst>
                <a:ext uri="{FF2B5EF4-FFF2-40B4-BE49-F238E27FC236}">
                  <a16:creationId xmlns:a16="http://schemas.microsoft.com/office/drawing/2014/main" id="{3EFF8A57-59FD-468D-8029-EE4D25C06C24}"/>
                </a:ext>
              </a:extLst>
            </p:cNvPr>
            <p:cNvGrpSpPr/>
            <p:nvPr/>
          </p:nvGrpSpPr>
          <p:grpSpPr>
            <a:xfrm>
              <a:off x="6629747" y="1980862"/>
              <a:ext cx="315344" cy="925367"/>
              <a:chOff x="7206962" y="2051104"/>
              <a:chExt cx="359927" cy="1270346"/>
            </a:xfrm>
          </p:grpSpPr>
          <p:pic>
            <p:nvPicPr>
              <p:cNvPr id="44" name="Picture 12">
                <a:extLst>
                  <a:ext uri="{FF2B5EF4-FFF2-40B4-BE49-F238E27FC236}">
                    <a16:creationId xmlns:a16="http://schemas.microsoft.com/office/drawing/2014/main" id="{C2439085-92F8-4265-BB3B-0663451896D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3929" t="22376" r="30263" b="26315"/>
              <a:stretch/>
            </p:blipFill>
            <p:spPr bwMode="auto">
              <a:xfrm>
                <a:off x="7246963" y="2051105"/>
                <a:ext cx="319926" cy="127034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
                <a:extLst>
                  <a:ext uri="{FF2B5EF4-FFF2-40B4-BE49-F238E27FC236}">
                    <a16:creationId xmlns:a16="http://schemas.microsoft.com/office/drawing/2014/main" id="{F404D8CD-625A-4657-A258-6450C77B4A3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817" t="22376" r="32230" b="26315"/>
              <a:stretch/>
            </p:blipFill>
            <p:spPr bwMode="auto">
              <a:xfrm>
                <a:off x="7346075" y="2051104"/>
                <a:ext cx="118717" cy="127034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a:extLst>
                  <a:ext uri="{FF2B5EF4-FFF2-40B4-BE49-F238E27FC236}">
                    <a16:creationId xmlns:a16="http://schemas.microsoft.com/office/drawing/2014/main" id="{3CA3A2D8-9762-422B-9FF5-F0E82F86E3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3929" t="22376" r="32468" b="26315"/>
              <a:stretch/>
            </p:blipFill>
            <p:spPr bwMode="auto">
              <a:xfrm>
                <a:off x="7206962" y="2051104"/>
                <a:ext cx="198471" cy="12703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グループ化 37">
              <a:extLst>
                <a:ext uri="{FF2B5EF4-FFF2-40B4-BE49-F238E27FC236}">
                  <a16:creationId xmlns:a16="http://schemas.microsoft.com/office/drawing/2014/main" id="{3BD79EA6-B098-436B-8DFE-E338C46FFF4B}"/>
                </a:ext>
              </a:extLst>
            </p:cNvPr>
            <p:cNvGrpSpPr/>
            <p:nvPr/>
          </p:nvGrpSpPr>
          <p:grpSpPr>
            <a:xfrm>
              <a:off x="6863256" y="1936173"/>
              <a:ext cx="1218303" cy="966609"/>
              <a:chOff x="7965333" y="2063817"/>
              <a:chExt cx="1218303" cy="966609"/>
            </a:xfrm>
          </p:grpSpPr>
          <p:sp>
            <p:nvSpPr>
              <p:cNvPr id="39" name="テキスト ボックス 38">
                <a:extLst>
                  <a:ext uri="{FF2B5EF4-FFF2-40B4-BE49-F238E27FC236}">
                    <a16:creationId xmlns:a16="http://schemas.microsoft.com/office/drawing/2014/main" id="{2A0BC1B7-F64F-4AA3-BCE8-962E34185BDB}"/>
                  </a:ext>
                </a:extLst>
              </p:cNvPr>
              <p:cNvSpPr txBox="1"/>
              <p:nvPr/>
            </p:nvSpPr>
            <p:spPr>
              <a:xfrm>
                <a:off x="7968986" y="2063817"/>
                <a:ext cx="1063723" cy="246221"/>
              </a:xfrm>
              <a:prstGeom prst="rect">
                <a:avLst/>
              </a:prstGeom>
              <a:noFill/>
            </p:spPr>
            <p:txBody>
              <a:bodyPr wrap="square" rtlCol="0">
                <a:spAutoFit/>
              </a:bodyPr>
              <a:lstStyle/>
              <a:p>
                <a:r>
                  <a:rPr kumimoji="1" lang="ja-JP" altLang="en-US" sz="1000" b="1" dirty="0"/>
                  <a:t>強く思う</a:t>
                </a:r>
                <a:endParaRPr kumimoji="1" lang="en-US" altLang="ja-JP" sz="1000" b="1" dirty="0"/>
              </a:p>
            </p:txBody>
          </p:sp>
          <p:sp>
            <p:nvSpPr>
              <p:cNvPr id="40" name="テキスト ボックス 39">
                <a:extLst>
                  <a:ext uri="{FF2B5EF4-FFF2-40B4-BE49-F238E27FC236}">
                    <a16:creationId xmlns:a16="http://schemas.microsoft.com/office/drawing/2014/main" id="{24D3F1CF-2426-4514-8927-6893E33429D5}"/>
                  </a:ext>
                </a:extLst>
              </p:cNvPr>
              <p:cNvSpPr txBox="1"/>
              <p:nvPr/>
            </p:nvSpPr>
            <p:spPr>
              <a:xfrm>
                <a:off x="7968986" y="2253774"/>
                <a:ext cx="1063723" cy="246221"/>
              </a:xfrm>
              <a:prstGeom prst="rect">
                <a:avLst/>
              </a:prstGeom>
              <a:noFill/>
            </p:spPr>
            <p:txBody>
              <a:bodyPr wrap="square" rtlCol="0">
                <a:spAutoFit/>
              </a:bodyPr>
              <a:lstStyle/>
              <a:p>
                <a:r>
                  <a:rPr kumimoji="1" lang="ja-JP" altLang="en-US" sz="1000" b="1" dirty="0"/>
                  <a:t>思う</a:t>
                </a:r>
                <a:endParaRPr kumimoji="1" lang="en-US" altLang="ja-JP" sz="1000" b="1" dirty="0"/>
              </a:p>
            </p:txBody>
          </p:sp>
          <p:sp>
            <p:nvSpPr>
              <p:cNvPr id="41" name="テキスト ボックス 40">
                <a:extLst>
                  <a:ext uri="{FF2B5EF4-FFF2-40B4-BE49-F238E27FC236}">
                    <a16:creationId xmlns:a16="http://schemas.microsoft.com/office/drawing/2014/main" id="{0253B99D-7F78-4525-9DF1-A8EDD4DA410B}"/>
                  </a:ext>
                </a:extLst>
              </p:cNvPr>
              <p:cNvSpPr txBox="1"/>
              <p:nvPr/>
            </p:nvSpPr>
            <p:spPr>
              <a:xfrm>
                <a:off x="7965333" y="2437570"/>
                <a:ext cx="1218303" cy="246221"/>
              </a:xfrm>
              <a:prstGeom prst="rect">
                <a:avLst/>
              </a:prstGeom>
              <a:noFill/>
            </p:spPr>
            <p:txBody>
              <a:bodyPr wrap="square" rtlCol="0">
                <a:spAutoFit/>
              </a:bodyPr>
              <a:lstStyle/>
              <a:p>
                <a:r>
                  <a:rPr kumimoji="1" lang="ja-JP" altLang="en-US" sz="1000" b="1" dirty="0"/>
                  <a:t>どちらでもない</a:t>
                </a:r>
                <a:endParaRPr kumimoji="1" lang="en-US" altLang="ja-JP" sz="1000" b="1" dirty="0"/>
              </a:p>
            </p:txBody>
          </p:sp>
          <p:sp>
            <p:nvSpPr>
              <p:cNvPr id="42" name="テキスト ボックス 41">
                <a:extLst>
                  <a:ext uri="{FF2B5EF4-FFF2-40B4-BE49-F238E27FC236}">
                    <a16:creationId xmlns:a16="http://schemas.microsoft.com/office/drawing/2014/main" id="{5129AD15-14CE-4952-94EC-3304FF1F6AE1}"/>
                  </a:ext>
                </a:extLst>
              </p:cNvPr>
              <p:cNvSpPr txBox="1"/>
              <p:nvPr/>
            </p:nvSpPr>
            <p:spPr>
              <a:xfrm>
                <a:off x="7968986" y="2607137"/>
                <a:ext cx="1063723" cy="246221"/>
              </a:xfrm>
              <a:prstGeom prst="rect">
                <a:avLst/>
              </a:prstGeom>
              <a:noFill/>
            </p:spPr>
            <p:txBody>
              <a:bodyPr wrap="square" rtlCol="0">
                <a:spAutoFit/>
              </a:bodyPr>
              <a:lstStyle/>
              <a:p>
                <a:r>
                  <a:rPr kumimoji="1" lang="ja-JP" altLang="en-US" sz="1000" b="1" dirty="0"/>
                  <a:t>思わない</a:t>
                </a:r>
                <a:endParaRPr kumimoji="1" lang="en-US" altLang="ja-JP" sz="1000" b="1" dirty="0"/>
              </a:p>
            </p:txBody>
          </p:sp>
          <p:sp>
            <p:nvSpPr>
              <p:cNvPr id="43" name="テキスト ボックス 42">
                <a:extLst>
                  <a:ext uri="{FF2B5EF4-FFF2-40B4-BE49-F238E27FC236}">
                    <a16:creationId xmlns:a16="http://schemas.microsoft.com/office/drawing/2014/main" id="{ADE15A24-7AF3-4BFD-958E-EEA9C72D8CFE}"/>
                  </a:ext>
                </a:extLst>
              </p:cNvPr>
              <p:cNvSpPr txBox="1"/>
              <p:nvPr/>
            </p:nvSpPr>
            <p:spPr>
              <a:xfrm>
                <a:off x="7968986" y="2784205"/>
                <a:ext cx="1063723" cy="246221"/>
              </a:xfrm>
              <a:prstGeom prst="rect">
                <a:avLst/>
              </a:prstGeom>
              <a:noFill/>
            </p:spPr>
            <p:txBody>
              <a:bodyPr wrap="square" rtlCol="0">
                <a:spAutoFit/>
              </a:bodyPr>
              <a:lstStyle/>
              <a:p>
                <a:r>
                  <a:rPr kumimoji="1" lang="ja-JP" altLang="en-US" sz="1000" b="1" dirty="0"/>
                  <a:t>全く思わない</a:t>
                </a:r>
                <a:endParaRPr kumimoji="1" lang="en-US" altLang="ja-JP" sz="1000" b="1" dirty="0"/>
              </a:p>
            </p:txBody>
          </p:sp>
        </p:grpSp>
      </p:grpSp>
      <p:grpSp>
        <p:nvGrpSpPr>
          <p:cNvPr id="47" name="グループ化 46">
            <a:extLst>
              <a:ext uri="{FF2B5EF4-FFF2-40B4-BE49-F238E27FC236}">
                <a16:creationId xmlns:a16="http://schemas.microsoft.com/office/drawing/2014/main" id="{8EA52381-E358-4995-935E-97AD199470BC}"/>
              </a:ext>
            </a:extLst>
          </p:cNvPr>
          <p:cNvGrpSpPr/>
          <p:nvPr/>
        </p:nvGrpSpPr>
        <p:grpSpPr>
          <a:xfrm>
            <a:off x="6322113" y="4618571"/>
            <a:ext cx="1451812" cy="970056"/>
            <a:chOff x="6629747" y="1936173"/>
            <a:chExt cx="1451812" cy="970056"/>
          </a:xfrm>
        </p:grpSpPr>
        <p:grpSp>
          <p:nvGrpSpPr>
            <p:cNvPr id="48" name="グループ化 47">
              <a:extLst>
                <a:ext uri="{FF2B5EF4-FFF2-40B4-BE49-F238E27FC236}">
                  <a16:creationId xmlns:a16="http://schemas.microsoft.com/office/drawing/2014/main" id="{25BB897F-CB2D-4106-96CD-58441E6EA09F}"/>
                </a:ext>
              </a:extLst>
            </p:cNvPr>
            <p:cNvGrpSpPr/>
            <p:nvPr/>
          </p:nvGrpSpPr>
          <p:grpSpPr>
            <a:xfrm>
              <a:off x="6629747" y="1980862"/>
              <a:ext cx="315344" cy="925367"/>
              <a:chOff x="7206962" y="2051104"/>
              <a:chExt cx="359927" cy="1270346"/>
            </a:xfrm>
          </p:grpSpPr>
          <p:pic>
            <p:nvPicPr>
              <p:cNvPr id="55" name="Picture 12">
                <a:extLst>
                  <a:ext uri="{FF2B5EF4-FFF2-40B4-BE49-F238E27FC236}">
                    <a16:creationId xmlns:a16="http://schemas.microsoft.com/office/drawing/2014/main" id="{D805C28D-676F-4392-A694-AA1F897211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3929" t="22376" r="30263" b="26315"/>
              <a:stretch/>
            </p:blipFill>
            <p:spPr bwMode="auto">
              <a:xfrm>
                <a:off x="7246963" y="2051105"/>
                <a:ext cx="319926" cy="127034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2">
                <a:extLst>
                  <a:ext uri="{FF2B5EF4-FFF2-40B4-BE49-F238E27FC236}">
                    <a16:creationId xmlns:a16="http://schemas.microsoft.com/office/drawing/2014/main" id="{13DFE44F-85A2-4962-8F23-67B04DD6418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817" t="22376" r="32230" b="26315"/>
              <a:stretch/>
            </p:blipFill>
            <p:spPr bwMode="auto">
              <a:xfrm>
                <a:off x="7346075" y="2051104"/>
                <a:ext cx="118717" cy="127034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2">
                <a:extLst>
                  <a:ext uri="{FF2B5EF4-FFF2-40B4-BE49-F238E27FC236}">
                    <a16:creationId xmlns:a16="http://schemas.microsoft.com/office/drawing/2014/main" id="{DBAE5AC9-2719-4805-B2F8-1F08FB0E726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3929" t="22376" r="32468" b="26315"/>
              <a:stretch/>
            </p:blipFill>
            <p:spPr bwMode="auto">
              <a:xfrm>
                <a:off x="7206962" y="2051104"/>
                <a:ext cx="198471" cy="12703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グループ化 48">
              <a:extLst>
                <a:ext uri="{FF2B5EF4-FFF2-40B4-BE49-F238E27FC236}">
                  <a16:creationId xmlns:a16="http://schemas.microsoft.com/office/drawing/2014/main" id="{6CF057EF-1800-4ED1-BAF2-45776FEEFA2F}"/>
                </a:ext>
              </a:extLst>
            </p:cNvPr>
            <p:cNvGrpSpPr/>
            <p:nvPr/>
          </p:nvGrpSpPr>
          <p:grpSpPr>
            <a:xfrm>
              <a:off x="6863256" y="1936173"/>
              <a:ext cx="1218303" cy="966609"/>
              <a:chOff x="7965333" y="2063817"/>
              <a:chExt cx="1218303" cy="966609"/>
            </a:xfrm>
          </p:grpSpPr>
          <p:sp>
            <p:nvSpPr>
              <p:cNvPr id="50" name="テキスト ボックス 49">
                <a:extLst>
                  <a:ext uri="{FF2B5EF4-FFF2-40B4-BE49-F238E27FC236}">
                    <a16:creationId xmlns:a16="http://schemas.microsoft.com/office/drawing/2014/main" id="{6A4C047E-1104-42E3-8083-C8781406E67C}"/>
                  </a:ext>
                </a:extLst>
              </p:cNvPr>
              <p:cNvSpPr txBox="1"/>
              <p:nvPr/>
            </p:nvSpPr>
            <p:spPr>
              <a:xfrm>
                <a:off x="7968986" y="2063817"/>
                <a:ext cx="1063723" cy="246221"/>
              </a:xfrm>
              <a:prstGeom prst="rect">
                <a:avLst/>
              </a:prstGeom>
              <a:noFill/>
            </p:spPr>
            <p:txBody>
              <a:bodyPr wrap="square" rtlCol="0">
                <a:spAutoFit/>
              </a:bodyPr>
              <a:lstStyle/>
              <a:p>
                <a:r>
                  <a:rPr kumimoji="1" lang="ja-JP" altLang="en-US" sz="1000" b="1" dirty="0"/>
                  <a:t>強く思う</a:t>
                </a:r>
                <a:endParaRPr kumimoji="1" lang="en-US" altLang="ja-JP" sz="1000" b="1" dirty="0"/>
              </a:p>
            </p:txBody>
          </p:sp>
          <p:sp>
            <p:nvSpPr>
              <p:cNvPr id="51" name="テキスト ボックス 50">
                <a:extLst>
                  <a:ext uri="{FF2B5EF4-FFF2-40B4-BE49-F238E27FC236}">
                    <a16:creationId xmlns:a16="http://schemas.microsoft.com/office/drawing/2014/main" id="{6344FE82-1845-4B8F-B8BE-CC5F76AB2A79}"/>
                  </a:ext>
                </a:extLst>
              </p:cNvPr>
              <p:cNvSpPr txBox="1"/>
              <p:nvPr/>
            </p:nvSpPr>
            <p:spPr>
              <a:xfrm>
                <a:off x="7968986" y="2253774"/>
                <a:ext cx="1063723" cy="246221"/>
              </a:xfrm>
              <a:prstGeom prst="rect">
                <a:avLst/>
              </a:prstGeom>
              <a:noFill/>
            </p:spPr>
            <p:txBody>
              <a:bodyPr wrap="square" rtlCol="0">
                <a:spAutoFit/>
              </a:bodyPr>
              <a:lstStyle/>
              <a:p>
                <a:r>
                  <a:rPr kumimoji="1" lang="ja-JP" altLang="en-US" sz="1000" b="1" dirty="0"/>
                  <a:t>思う</a:t>
                </a:r>
                <a:endParaRPr kumimoji="1" lang="en-US" altLang="ja-JP" sz="1000" b="1" dirty="0"/>
              </a:p>
            </p:txBody>
          </p:sp>
          <p:sp>
            <p:nvSpPr>
              <p:cNvPr id="52" name="テキスト ボックス 51">
                <a:extLst>
                  <a:ext uri="{FF2B5EF4-FFF2-40B4-BE49-F238E27FC236}">
                    <a16:creationId xmlns:a16="http://schemas.microsoft.com/office/drawing/2014/main" id="{5004D078-0661-4D70-9A40-EFF902A08B2A}"/>
                  </a:ext>
                </a:extLst>
              </p:cNvPr>
              <p:cNvSpPr txBox="1"/>
              <p:nvPr/>
            </p:nvSpPr>
            <p:spPr>
              <a:xfrm>
                <a:off x="7965333" y="2437570"/>
                <a:ext cx="1218303" cy="246221"/>
              </a:xfrm>
              <a:prstGeom prst="rect">
                <a:avLst/>
              </a:prstGeom>
              <a:noFill/>
            </p:spPr>
            <p:txBody>
              <a:bodyPr wrap="square" rtlCol="0">
                <a:spAutoFit/>
              </a:bodyPr>
              <a:lstStyle/>
              <a:p>
                <a:r>
                  <a:rPr kumimoji="1" lang="ja-JP" altLang="en-US" sz="1000" b="1" dirty="0"/>
                  <a:t>どちらでもない</a:t>
                </a:r>
                <a:endParaRPr kumimoji="1" lang="en-US" altLang="ja-JP" sz="1000" b="1" dirty="0"/>
              </a:p>
            </p:txBody>
          </p:sp>
          <p:sp>
            <p:nvSpPr>
              <p:cNvPr id="53" name="テキスト ボックス 52">
                <a:extLst>
                  <a:ext uri="{FF2B5EF4-FFF2-40B4-BE49-F238E27FC236}">
                    <a16:creationId xmlns:a16="http://schemas.microsoft.com/office/drawing/2014/main" id="{99DF6632-AEBE-4EC6-AE9B-038EE822F03B}"/>
                  </a:ext>
                </a:extLst>
              </p:cNvPr>
              <p:cNvSpPr txBox="1"/>
              <p:nvPr/>
            </p:nvSpPr>
            <p:spPr>
              <a:xfrm>
                <a:off x="7968986" y="2607137"/>
                <a:ext cx="1063723" cy="246221"/>
              </a:xfrm>
              <a:prstGeom prst="rect">
                <a:avLst/>
              </a:prstGeom>
              <a:noFill/>
            </p:spPr>
            <p:txBody>
              <a:bodyPr wrap="square" rtlCol="0">
                <a:spAutoFit/>
              </a:bodyPr>
              <a:lstStyle/>
              <a:p>
                <a:r>
                  <a:rPr kumimoji="1" lang="ja-JP" altLang="en-US" sz="1000" b="1" dirty="0"/>
                  <a:t>思わない</a:t>
                </a:r>
                <a:endParaRPr kumimoji="1" lang="en-US" altLang="ja-JP" sz="1000" b="1" dirty="0"/>
              </a:p>
            </p:txBody>
          </p:sp>
          <p:sp>
            <p:nvSpPr>
              <p:cNvPr id="54" name="テキスト ボックス 53">
                <a:extLst>
                  <a:ext uri="{FF2B5EF4-FFF2-40B4-BE49-F238E27FC236}">
                    <a16:creationId xmlns:a16="http://schemas.microsoft.com/office/drawing/2014/main" id="{B8E46212-7C6C-43EB-8EF9-59B6550EC91E}"/>
                  </a:ext>
                </a:extLst>
              </p:cNvPr>
              <p:cNvSpPr txBox="1"/>
              <p:nvPr/>
            </p:nvSpPr>
            <p:spPr>
              <a:xfrm>
                <a:off x="7968986" y="2784205"/>
                <a:ext cx="1063723" cy="246221"/>
              </a:xfrm>
              <a:prstGeom prst="rect">
                <a:avLst/>
              </a:prstGeom>
              <a:noFill/>
            </p:spPr>
            <p:txBody>
              <a:bodyPr wrap="square" rtlCol="0">
                <a:spAutoFit/>
              </a:bodyPr>
              <a:lstStyle/>
              <a:p>
                <a:r>
                  <a:rPr kumimoji="1" lang="ja-JP" altLang="en-US" sz="1000" b="1" dirty="0"/>
                  <a:t>全く思わない</a:t>
                </a:r>
                <a:endParaRPr kumimoji="1" lang="en-US" altLang="ja-JP" sz="1000" b="1" dirty="0"/>
              </a:p>
            </p:txBody>
          </p:sp>
        </p:grpSp>
      </p:grpSp>
    </p:spTree>
    <p:extLst>
      <p:ext uri="{BB962C8B-B14F-4D97-AF65-F5344CB8AC3E}">
        <p14:creationId xmlns:p14="http://schemas.microsoft.com/office/powerpoint/2010/main" val="2207293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2">
            <a:extLst>
              <a:ext uri="{FF2B5EF4-FFF2-40B4-BE49-F238E27FC236}">
                <a16:creationId xmlns:a16="http://schemas.microsoft.com/office/drawing/2014/main" id="{1F3CEFEF-8176-4D93-AD14-6491E6ED1A33}"/>
              </a:ext>
            </a:extLst>
          </p:cNvPr>
          <p:cNvGraphicFramePr>
            <a:graphicFrameLocks noGrp="1"/>
          </p:cNvGraphicFramePr>
          <p:nvPr>
            <p:extLst>
              <p:ext uri="{D42A27DB-BD31-4B8C-83A1-F6EECF244321}">
                <p14:modId xmlns:p14="http://schemas.microsoft.com/office/powerpoint/2010/main" val="2187315386"/>
              </p:ext>
            </p:extLst>
          </p:nvPr>
        </p:nvGraphicFramePr>
        <p:xfrm>
          <a:off x="208844" y="1071536"/>
          <a:ext cx="8723992" cy="4572000"/>
        </p:xfrm>
        <a:graphic>
          <a:graphicData uri="http://schemas.openxmlformats.org/drawingml/2006/table">
            <a:tbl>
              <a:tblPr firstRow="1" bandRow="1">
                <a:tableStyleId>{5C22544A-7EE6-4342-B048-85BDC9FD1C3A}</a:tableStyleId>
              </a:tblPr>
              <a:tblGrid>
                <a:gridCol w="8723992">
                  <a:extLst>
                    <a:ext uri="{9D8B030D-6E8A-4147-A177-3AD203B41FA5}">
                      <a16:colId xmlns:a16="http://schemas.microsoft.com/office/drawing/2014/main" val="19797271"/>
                    </a:ext>
                  </a:extLst>
                </a:gridCol>
              </a:tblGrid>
              <a:tr h="136798">
                <a:tc>
                  <a:txBody>
                    <a:bodyPr/>
                    <a:lstStyle/>
                    <a:p>
                      <a:r>
                        <a:rPr kumimoji="1" lang="ja-JP" altLang="en-US" sz="1600" b="1" i="0" kern="1200" dirty="0">
                          <a:solidFill>
                            <a:schemeClr val="lt1"/>
                          </a:solidFill>
                          <a:effectLst/>
                          <a:latin typeface="+mn-lt"/>
                          <a:ea typeface="+mn-ea"/>
                          <a:cs typeface="+mn-cs"/>
                        </a:rPr>
                        <a:t>議論で評価を行う基準はなんでしたか？</a:t>
                      </a:r>
                      <a:endParaRPr kumimoji="1" lang="ja-JP" altLang="en-US" sz="1600" dirty="0"/>
                    </a:p>
                  </a:txBody>
                  <a:tcPr/>
                </a:tc>
                <a:extLst>
                  <a:ext uri="{0D108BD9-81ED-4DB2-BD59-A6C34878D82A}">
                    <a16:rowId xmlns:a16="http://schemas.microsoft.com/office/drawing/2014/main" val="4181629471"/>
                  </a:ext>
                </a:extLst>
              </a:tr>
              <a:tr h="136798">
                <a:tc>
                  <a:txBody>
                    <a:bodyPr/>
                    <a:lstStyle/>
                    <a:p>
                      <a:r>
                        <a:rPr kumimoji="1" lang="ja-JP" altLang="en-US" sz="1600" b="1" i="0" kern="1200" dirty="0">
                          <a:solidFill>
                            <a:schemeClr val="dk1"/>
                          </a:solidFill>
                          <a:effectLst/>
                          <a:latin typeface="+mn-lt"/>
                          <a:ea typeface="+mn-ea"/>
                          <a:cs typeface="+mn-cs"/>
                        </a:rPr>
                        <a:t>自分では考え付かなかったような意見</a:t>
                      </a:r>
                      <a:r>
                        <a:rPr kumimoji="1" lang="ja-JP" altLang="en-US" sz="1600" b="0" i="0" kern="1200" dirty="0">
                          <a:solidFill>
                            <a:schemeClr val="dk1"/>
                          </a:solidFill>
                          <a:effectLst/>
                          <a:latin typeface="+mn-lt"/>
                          <a:ea typeface="+mn-ea"/>
                          <a:cs typeface="+mn-cs"/>
                        </a:rPr>
                        <a:t>、他の参加者が大いに賛同している意見</a:t>
                      </a:r>
                      <a:endParaRPr kumimoji="1" lang="ja-JP" altLang="en-US" sz="1600" b="0" dirty="0"/>
                    </a:p>
                  </a:txBody>
                  <a:tcPr/>
                </a:tc>
                <a:extLst>
                  <a:ext uri="{0D108BD9-81ED-4DB2-BD59-A6C34878D82A}">
                    <a16:rowId xmlns:a16="http://schemas.microsoft.com/office/drawing/2014/main" val="1377781942"/>
                  </a:ext>
                </a:extLst>
              </a:tr>
              <a:tr h="136798">
                <a:tc>
                  <a:txBody>
                    <a:bodyPr/>
                    <a:lstStyle/>
                    <a:p>
                      <a:r>
                        <a:rPr kumimoji="1" lang="ja-JP" altLang="en-US" sz="1600" b="1" i="0" kern="1200" dirty="0">
                          <a:solidFill>
                            <a:schemeClr val="dk1"/>
                          </a:solidFill>
                          <a:effectLst/>
                          <a:latin typeface="+mn-lt"/>
                          <a:ea typeface="+mn-ea"/>
                          <a:cs typeface="+mn-cs"/>
                        </a:rPr>
                        <a:t>新しいアイデア</a:t>
                      </a:r>
                      <a:r>
                        <a:rPr kumimoji="1" lang="ja-JP" altLang="en-US" sz="1600" b="0" i="0" kern="1200" dirty="0">
                          <a:solidFill>
                            <a:schemeClr val="dk1"/>
                          </a:solidFill>
                          <a:effectLst/>
                          <a:latin typeface="+mn-lt"/>
                          <a:ea typeface="+mn-ea"/>
                          <a:cs typeface="+mn-cs"/>
                        </a:rPr>
                        <a:t>を出したか</a:t>
                      </a:r>
                      <a:endParaRPr kumimoji="1" lang="ja-JP" altLang="en-US" sz="1600" b="0" dirty="0"/>
                    </a:p>
                  </a:txBody>
                  <a:tcPr/>
                </a:tc>
                <a:extLst>
                  <a:ext uri="{0D108BD9-81ED-4DB2-BD59-A6C34878D82A}">
                    <a16:rowId xmlns:a16="http://schemas.microsoft.com/office/drawing/2014/main" val="2110087766"/>
                  </a:ext>
                </a:extLst>
              </a:tr>
              <a:tr h="136798">
                <a:tc>
                  <a:txBody>
                    <a:bodyPr/>
                    <a:lstStyle/>
                    <a:p>
                      <a:r>
                        <a:rPr kumimoji="1" lang="ja-JP" altLang="en-US" sz="1600" b="1" i="0" kern="1200" dirty="0">
                          <a:solidFill>
                            <a:schemeClr val="dk1"/>
                          </a:solidFill>
                          <a:effectLst/>
                          <a:latin typeface="+mn-lt"/>
                          <a:ea typeface="+mn-ea"/>
                          <a:cs typeface="+mn-cs"/>
                        </a:rPr>
                        <a:t>良いアイデア</a:t>
                      </a:r>
                      <a:r>
                        <a:rPr kumimoji="1" lang="ja-JP" altLang="en-US" sz="1600" b="0" i="0" kern="1200" dirty="0">
                          <a:solidFill>
                            <a:schemeClr val="dk1"/>
                          </a:solidFill>
                          <a:effectLst/>
                          <a:latin typeface="+mn-lt"/>
                          <a:ea typeface="+mn-ea"/>
                          <a:cs typeface="+mn-cs"/>
                        </a:rPr>
                        <a:t>か、</a:t>
                      </a:r>
                      <a:r>
                        <a:rPr kumimoji="1" lang="ja-JP" altLang="en-US" sz="1600" b="1" i="0" kern="1200" dirty="0">
                          <a:solidFill>
                            <a:schemeClr val="dk1"/>
                          </a:solidFill>
                          <a:effectLst/>
                          <a:latin typeface="+mn-lt"/>
                          <a:ea typeface="+mn-ea"/>
                          <a:cs typeface="+mn-cs"/>
                        </a:rPr>
                        <a:t>議論の構造を明確にするもの。</a:t>
                      </a:r>
                      <a:endParaRPr kumimoji="1" lang="ja-JP" altLang="en-US" sz="1600" b="1" dirty="0"/>
                    </a:p>
                  </a:txBody>
                  <a:tcPr/>
                </a:tc>
                <a:extLst>
                  <a:ext uri="{0D108BD9-81ED-4DB2-BD59-A6C34878D82A}">
                    <a16:rowId xmlns:a16="http://schemas.microsoft.com/office/drawing/2014/main" val="1028729064"/>
                  </a:ext>
                </a:extLst>
              </a:tr>
              <a:tr h="136798">
                <a:tc>
                  <a:txBody>
                    <a:bodyPr/>
                    <a:lstStyle/>
                    <a:p>
                      <a:r>
                        <a:rPr kumimoji="1" lang="ja-JP" altLang="en-US" sz="1600" b="1" i="0" kern="1200" dirty="0">
                          <a:solidFill>
                            <a:schemeClr val="dk1"/>
                          </a:solidFill>
                          <a:effectLst/>
                          <a:latin typeface="+mn-lt"/>
                          <a:ea typeface="+mn-ea"/>
                          <a:cs typeface="+mn-cs"/>
                        </a:rPr>
                        <a:t>議論が発展していくような意見</a:t>
                      </a:r>
                      <a:r>
                        <a:rPr kumimoji="1" lang="ja-JP" altLang="en-US" sz="1600" b="0" i="0" kern="1200" dirty="0">
                          <a:solidFill>
                            <a:schemeClr val="dk1"/>
                          </a:solidFill>
                          <a:effectLst/>
                          <a:latin typeface="+mn-lt"/>
                          <a:ea typeface="+mn-ea"/>
                          <a:cs typeface="+mn-cs"/>
                        </a:rPr>
                        <a:t>を出した人を評価するようにした</a:t>
                      </a:r>
                      <a:endParaRPr kumimoji="1" lang="ja-JP" altLang="en-US" sz="1600" b="0" dirty="0"/>
                    </a:p>
                  </a:txBody>
                  <a:tcPr/>
                </a:tc>
                <a:extLst>
                  <a:ext uri="{0D108BD9-81ED-4DB2-BD59-A6C34878D82A}">
                    <a16:rowId xmlns:a16="http://schemas.microsoft.com/office/drawing/2014/main" val="1666922968"/>
                  </a:ext>
                </a:extLst>
              </a:tr>
              <a:tr h="213629">
                <a:tc>
                  <a:txBody>
                    <a:bodyPr/>
                    <a:lstStyle/>
                    <a:p>
                      <a:r>
                        <a:rPr kumimoji="1" lang="ja-JP" altLang="en-US" sz="1600" b="0" i="0" kern="1200" dirty="0">
                          <a:solidFill>
                            <a:schemeClr val="dk1"/>
                          </a:solidFill>
                          <a:effectLst/>
                          <a:latin typeface="+mn-lt"/>
                          <a:ea typeface="+mn-ea"/>
                          <a:cs typeface="+mn-cs"/>
                        </a:rPr>
                        <a:t>最初から一貫して議論の参加者が各々の視点からの</a:t>
                      </a:r>
                      <a:r>
                        <a:rPr kumimoji="1" lang="ja-JP" altLang="en-US" sz="1600" b="1" i="0" kern="1200" dirty="0">
                          <a:solidFill>
                            <a:schemeClr val="dk1"/>
                          </a:solidFill>
                          <a:effectLst/>
                          <a:latin typeface="+mn-lt"/>
                          <a:ea typeface="+mn-ea"/>
                          <a:cs typeface="+mn-cs"/>
                        </a:rPr>
                        <a:t>斬新または面白い意見</a:t>
                      </a:r>
                      <a:r>
                        <a:rPr kumimoji="1" lang="ja-JP" altLang="en-US" sz="1600" b="0" i="0" kern="1200" dirty="0">
                          <a:solidFill>
                            <a:schemeClr val="dk1"/>
                          </a:solidFill>
                          <a:effectLst/>
                          <a:latin typeface="+mn-lt"/>
                          <a:ea typeface="+mn-ea"/>
                          <a:cs typeface="+mn-cs"/>
                        </a:rPr>
                        <a:t>、また、</a:t>
                      </a:r>
                      <a:r>
                        <a:rPr kumimoji="1" lang="ja-JP" altLang="en-US" sz="1600" b="1" i="0" kern="1200" dirty="0">
                          <a:solidFill>
                            <a:schemeClr val="dk1"/>
                          </a:solidFill>
                          <a:effectLst/>
                          <a:latin typeface="+mn-lt"/>
                          <a:ea typeface="+mn-ea"/>
                          <a:cs typeface="+mn-cs"/>
                        </a:rPr>
                        <a:t>実現性と実益の両方を兼ねていると感じる意見</a:t>
                      </a:r>
                      <a:r>
                        <a:rPr kumimoji="1" lang="ja-JP" altLang="en-US" sz="1600" b="0" i="0" kern="1200" dirty="0">
                          <a:solidFill>
                            <a:schemeClr val="dk1"/>
                          </a:solidFill>
                          <a:effectLst/>
                          <a:latin typeface="+mn-lt"/>
                          <a:ea typeface="+mn-ea"/>
                          <a:cs typeface="+mn-cs"/>
                        </a:rPr>
                        <a:t>を評価していました。</a:t>
                      </a:r>
                      <a:endParaRPr kumimoji="1" lang="ja-JP" altLang="en-US" sz="1600" b="0" dirty="0"/>
                    </a:p>
                  </a:txBody>
                  <a:tcPr/>
                </a:tc>
                <a:extLst>
                  <a:ext uri="{0D108BD9-81ED-4DB2-BD59-A6C34878D82A}">
                    <a16:rowId xmlns:a16="http://schemas.microsoft.com/office/drawing/2014/main" val="400970837"/>
                  </a:ext>
                </a:extLst>
              </a:tr>
              <a:tr h="136798">
                <a:tc>
                  <a:txBody>
                    <a:bodyPr/>
                    <a:lstStyle/>
                    <a:p>
                      <a:r>
                        <a:rPr kumimoji="1" lang="ja-JP" altLang="en-US" sz="1600" b="1" i="0" kern="1200" dirty="0">
                          <a:solidFill>
                            <a:schemeClr val="dk1"/>
                          </a:solidFill>
                          <a:effectLst/>
                          <a:latin typeface="+mn-lt"/>
                          <a:ea typeface="+mn-ea"/>
                          <a:cs typeface="+mn-cs"/>
                        </a:rPr>
                        <a:t>話を進める発言</a:t>
                      </a:r>
                      <a:r>
                        <a:rPr kumimoji="1" lang="ja-JP" altLang="en-US" sz="1600" b="0" i="0" kern="1200" dirty="0">
                          <a:solidFill>
                            <a:schemeClr val="dk1"/>
                          </a:solidFill>
                          <a:effectLst/>
                          <a:latin typeface="+mn-lt"/>
                          <a:ea typeface="+mn-ea"/>
                          <a:cs typeface="+mn-cs"/>
                        </a:rPr>
                        <a:t>や</a:t>
                      </a:r>
                      <a:r>
                        <a:rPr kumimoji="1" lang="ja-JP" altLang="en-US" sz="1600" b="1" i="0" kern="1200" dirty="0">
                          <a:solidFill>
                            <a:schemeClr val="dk1"/>
                          </a:solidFill>
                          <a:effectLst/>
                          <a:latin typeface="+mn-lt"/>
                          <a:ea typeface="+mn-ea"/>
                          <a:cs typeface="+mn-cs"/>
                        </a:rPr>
                        <a:t>新規性のある発言</a:t>
                      </a:r>
                      <a:r>
                        <a:rPr kumimoji="1" lang="ja-JP" altLang="en-US" sz="1600" b="0" i="0" kern="1200" dirty="0">
                          <a:solidFill>
                            <a:schemeClr val="dk1"/>
                          </a:solidFill>
                          <a:effectLst/>
                          <a:latin typeface="+mn-lt"/>
                          <a:ea typeface="+mn-ea"/>
                          <a:cs typeface="+mn-cs"/>
                        </a:rPr>
                        <a:t>を評価した</a:t>
                      </a:r>
                      <a:endParaRPr kumimoji="1" lang="ja-JP" altLang="en-US" sz="1600" b="0" dirty="0"/>
                    </a:p>
                  </a:txBody>
                  <a:tcPr/>
                </a:tc>
                <a:extLst>
                  <a:ext uri="{0D108BD9-81ED-4DB2-BD59-A6C34878D82A}">
                    <a16:rowId xmlns:a16="http://schemas.microsoft.com/office/drawing/2014/main" val="2766040246"/>
                  </a:ext>
                </a:extLst>
              </a:tr>
              <a:tr h="2136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kern="1200" dirty="0">
                          <a:solidFill>
                            <a:schemeClr val="dk1"/>
                          </a:solidFill>
                          <a:effectLst/>
                          <a:latin typeface="+mn-lt"/>
                          <a:ea typeface="+mn-ea"/>
                          <a:cs typeface="+mn-cs"/>
                        </a:rPr>
                        <a:t>議論内容に応じて，有意義な意見が発せられたことを基準とした．また，評価が終盤でもできていない（これまでの発言で有意義とあまり思えなかった）場合は，過去の発言を振り返ってその中で少しでも良いを思った人に評価をした．</a:t>
                      </a:r>
                      <a:endParaRPr kumimoji="1" lang="ja-JP" altLang="en-US" sz="1600" b="0" dirty="0"/>
                    </a:p>
                  </a:txBody>
                  <a:tcPr/>
                </a:tc>
                <a:extLst>
                  <a:ext uri="{0D108BD9-81ED-4DB2-BD59-A6C34878D82A}">
                    <a16:rowId xmlns:a16="http://schemas.microsoft.com/office/drawing/2014/main" val="2652214731"/>
                  </a:ext>
                </a:extLst>
              </a:tr>
              <a:tr h="213629">
                <a:tc>
                  <a:txBody>
                    <a:bodyPr/>
                    <a:lstStyle/>
                    <a:p>
                      <a:r>
                        <a:rPr lang="ja-JP" altLang="en-US" sz="1600" b="0" i="0" dirty="0">
                          <a:effectLst/>
                          <a:latin typeface="Arial" panose="020B0604020202020204" pitchFamily="34" charset="0"/>
                        </a:rPr>
                        <a:t>議論中，</a:t>
                      </a:r>
                      <a:r>
                        <a:rPr lang="ja-JP" altLang="en-US" sz="1600" b="1" i="0" dirty="0">
                          <a:effectLst/>
                          <a:latin typeface="Arial" panose="020B0604020202020204" pitchFamily="34" charset="0"/>
                        </a:rPr>
                        <a:t>相対的に良いと思った発言</a:t>
                      </a:r>
                      <a:r>
                        <a:rPr lang="ja-JP" altLang="en-US" sz="1600" b="0" i="0" dirty="0">
                          <a:effectLst/>
                          <a:latin typeface="Arial" panose="020B0604020202020204" pitchFamily="34" charset="0"/>
                        </a:rPr>
                        <a:t>に評価した．</a:t>
                      </a:r>
                      <a:r>
                        <a:rPr lang="ja-JP" altLang="en-US" sz="1600" b="1" i="0" dirty="0">
                          <a:effectLst/>
                          <a:latin typeface="Arial" panose="020B0604020202020204" pitchFamily="34" charset="0"/>
                        </a:rPr>
                        <a:t>議論が盛り上がっていない時は何か発言した</a:t>
                      </a:r>
                      <a:r>
                        <a:rPr lang="ja-JP" altLang="en-US" sz="1600" b="0" i="0" dirty="0">
                          <a:effectLst/>
                          <a:latin typeface="Arial" panose="020B0604020202020204" pitchFamily="34" charset="0"/>
                        </a:rPr>
                        <a:t>だけでも評価したが，議論が盛り上がっているときはより良い発言でないと評価しなかった．</a:t>
                      </a:r>
                      <a:endParaRPr kumimoji="1" lang="ja-JP" altLang="en-US" sz="1600" b="0" dirty="0"/>
                    </a:p>
                  </a:txBody>
                  <a:tcPr/>
                </a:tc>
                <a:extLst>
                  <a:ext uri="{0D108BD9-81ED-4DB2-BD59-A6C34878D82A}">
                    <a16:rowId xmlns:a16="http://schemas.microsoft.com/office/drawing/2014/main" val="3867764613"/>
                  </a:ext>
                </a:extLst>
              </a:tr>
              <a:tr h="213629">
                <a:tc>
                  <a:txBody>
                    <a:bodyPr/>
                    <a:lstStyle/>
                    <a:p>
                      <a:r>
                        <a:rPr kumimoji="1" lang="ja-JP" altLang="en-US" sz="1600" b="1" i="0" kern="1200" dirty="0">
                          <a:solidFill>
                            <a:schemeClr val="dk1"/>
                          </a:solidFill>
                          <a:effectLst/>
                          <a:latin typeface="+mn-lt"/>
                          <a:ea typeface="+mn-ea"/>
                          <a:cs typeface="+mn-cs"/>
                        </a:rPr>
                        <a:t>いいアイデア</a:t>
                      </a:r>
                      <a:r>
                        <a:rPr kumimoji="1" lang="ja-JP" altLang="en-US" sz="1600" b="0" i="0" kern="1200" dirty="0">
                          <a:solidFill>
                            <a:schemeClr val="dk1"/>
                          </a:solidFill>
                          <a:effectLst/>
                          <a:latin typeface="+mn-lt"/>
                          <a:ea typeface="+mn-ea"/>
                          <a:cs typeface="+mn-cs"/>
                        </a:rPr>
                        <a:t>であるか、または</a:t>
                      </a:r>
                      <a:r>
                        <a:rPr kumimoji="1" lang="ja-JP" altLang="en-US" sz="1600" b="1" i="0" kern="1200" dirty="0">
                          <a:solidFill>
                            <a:schemeClr val="dk1"/>
                          </a:solidFill>
                          <a:effectLst/>
                          <a:latin typeface="+mn-lt"/>
                          <a:ea typeface="+mn-ea"/>
                          <a:cs typeface="+mn-cs"/>
                        </a:rPr>
                        <a:t>議論を円滑に進めるための方針立てをするような発言</a:t>
                      </a:r>
                      <a:r>
                        <a:rPr kumimoji="1" lang="ja-JP" altLang="en-US" sz="1600" b="0" i="0" kern="1200" dirty="0">
                          <a:solidFill>
                            <a:schemeClr val="dk1"/>
                          </a:solidFill>
                          <a:effectLst/>
                          <a:latin typeface="+mn-lt"/>
                          <a:ea typeface="+mn-ea"/>
                          <a:cs typeface="+mn-cs"/>
                        </a:rPr>
                        <a:t>を評価した。</a:t>
                      </a:r>
                      <a:endParaRPr kumimoji="1" lang="ja-JP" altLang="en-US" sz="1600" b="0" dirty="0"/>
                    </a:p>
                  </a:txBody>
                  <a:tcPr/>
                </a:tc>
                <a:extLst>
                  <a:ext uri="{0D108BD9-81ED-4DB2-BD59-A6C34878D82A}">
                    <a16:rowId xmlns:a16="http://schemas.microsoft.com/office/drawing/2014/main" val="195970877"/>
                  </a:ext>
                </a:extLst>
              </a:tr>
            </a:tbl>
          </a:graphicData>
        </a:graphic>
      </p:graphicFrame>
    </p:spTree>
    <p:extLst>
      <p:ext uri="{BB962C8B-B14F-4D97-AF65-F5344CB8AC3E}">
        <p14:creationId xmlns:p14="http://schemas.microsoft.com/office/powerpoint/2010/main" val="188367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ポイント獲得戦略</a:t>
            </a:r>
            <a:endParaRPr sz="3600" b="1" dirty="0">
              <a:solidFill>
                <a:schemeClr val="bg1"/>
              </a:solidFill>
            </a:endParaRPr>
          </a:p>
        </p:txBody>
      </p:sp>
      <p:sp>
        <p:nvSpPr>
          <p:cNvPr id="2" name="テキスト ボックス 1">
            <a:extLst>
              <a:ext uri="{FF2B5EF4-FFF2-40B4-BE49-F238E27FC236}">
                <a16:creationId xmlns:a16="http://schemas.microsoft.com/office/drawing/2014/main" id="{B296E4E7-40AD-4DE8-9B97-6B075BD9DF49}"/>
              </a:ext>
            </a:extLst>
          </p:cNvPr>
          <p:cNvSpPr txBox="1"/>
          <p:nvPr/>
        </p:nvSpPr>
        <p:spPr>
          <a:xfrm>
            <a:off x="112362" y="5364560"/>
            <a:ext cx="9011479" cy="1323439"/>
          </a:xfrm>
          <a:prstGeom prst="rect">
            <a:avLst/>
          </a:prstGeom>
          <a:noFill/>
        </p:spPr>
        <p:txBody>
          <a:bodyPr wrap="square" rtlCol="0">
            <a:spAutoFit/>
          </a:bodyPr>
          <a:lstStyle/>
          <a:p>
            <a:r>
              <a:rPr kumimoji="1" lang="ja-JP" altLang="en-US" sz="2000" b="1" dirty="0"/>
              <a:t>簡単な言葉で発言・積極的に発言するなどレベル</a:t>
            </a:r>
            <a:r>
              <a:rPr kumimoji="1" lang="en-US" altLang="ja-JP" sz="2000" b="1" dirty="0"/>
              <a:t>1</a:t>
            </a:r>
            <a:r>
              <a:rPr kumimoji="1" lang="ja-JP" altLang="en-US" sz="2000" b="1" dirty="0"/>
              <a:t>の向上を目的とした戦略</a:t>
            </a:r>
            <a:endParaRPr kumimoji="1" lang="en-US" altLang="ja-JP" sz="2000" b="1" dirty="0"/>
          </a:p>
          <a:p>
            <a:r>
              <a:rPr kumimoji="1" lang="ja-JP" altLang="en-US" sz="2000" b="1" dirty="0"/>
              <a:t>賭けた人に話を振る・意見の深堀をするなどレベル</a:t>
            </a:r>
            <a:r>
              <a:rPr kumimoji="1" lang="en-US" altLang="ja-JP" sz="2000" b="1" dirty="0"/>
              <a:t>2</a:t>
            </a:r>
            <a:r>
              <a:rPr kumimoji="1" lang="ja-JP" altLang="en-US" sz="2000" b="1" dirty="0"/>
              <a:t>の向上を目的とした戦略</a:t>
            </a:r>
            <a:endParaRPr kumimoji="1" lang="en-US" altLang="ja-JP" sz="2000" b="1" dirty="0"/>
          </a:p>
          <a:p>
            <a:r>
              <a:rPr kumimoji="1" lang="ja-JP" altLang="en-US" sz="2000" b="1" dirty="0"/>
              <a:t>など、個々の様々な戦略が見られた。</a:t>
            </a:r>
            <a:endParaRPr kumimoji="1" lang="en-US" altLang="ja-JP" sz="2000" b="1" dirty="0"/>
          </a:p>
          <a:p>
            <a:r>
              <a:rPr kumimoji="1" lang="ja-JP" altLang="en-US" sz="2000" b="1" dirty="0"/>
              <a:t>これらが議論の質の向上や発言量の増加につながったと考えられる。</a:t>
            </a:r>
          </a:p>
        </p:txBody>
      </p:sp>
      <p:graphicFrame>
        <p:nvGraphicFramePr>
          <p:cNvPr id="6" name="表 4">
            <a:extLst>
              <a:ext uri="{FF2B5EF4-FFF2-40B4-BE49-F238E27FC236}">
                <a16:creationId xmlns:a16="http://schemas.microsoft.com/office/drawing/2014/main" id="{9EB32BFE-FF4E-4C31-BC90-07E2A6AE9801}"/>
              </a:ext>
            </a:extLst>
          </p:cNvPr>
          <p:cNvGraphicFramePr>
            <a:graphicFrameLocks noGrp="1"/>
          </p:cNvGraphicFramePr>
          <p:nvPr>
            <p:extLst>
              <p:ext uri="{D42A27DB-BD31-4B8C-83A1-F6EECF244321}">
                <p14:modId xmlns:p14="http://schemas.microsoft.com/office/powerpoint/2010/main" val="3630702998"/>
              </p:ext>
            </p:extLst>
          </p:nvPr>
        </p:nvGraphicFramePr>
        <p:xfrm>
          <a:off x="112362" y="1267731"/>
          <a:ext cx="8919275" cy="3627120"/>
        </p:xfrm>
        <a:graphic>
          <a:graphicData uri="http://schemas.openxmlformats.org/drawingml/2006/table">
            <a:tbl>
              <a:tblPr firstRow="1" bandRow="1">
                <a:tableStyleId>{5A111915-BE36-4E01-A7E5-04B1672EAD32}</a:tableStyleId>
              </a:tblPr>
              <a:tblGrid>
                <a:gridCol w="8919275">
                  <a:extLst>
                    <a:ext uri="{9D8B030D-6E8A-4147-A177-3AD203B41FA5}">
                      <a16:colId xmlns:a16="http://schemas.microsoft.com/office/drawing/2014/main" val="1301541295"/>
                    </a:ext>
                  </a:extLst>
                </a:gridCol>
              </a:tblGrid>
              <a:tr h="196389">
                <a:tc>
                  <a:txBody>
                    <a:bodyPr/>
                    <a:lstStyle/>
                    <a:p>
                      <a:pPr algn="l" rtl="0" fontAlgn="b"/>
                      <a:r>
                        <a:rPr lang="ja-JP" altLang="en-US" sz="1400" dirty="0">
                          <a:effectLst/>
                        </a:rPr>
                        <a:t>あなたなりのポイント獲得戦略アクションを教えてください。</a:t>
                      </a:r>
                    </a:p>
                  </a:txBody>
                  <a:tcPr marL="22860" marR="22860" marT="15240" marB="15240" anchor="b"/>
                </a:tc>
                <a:extLst>
                  <a:ext uri="{0D108BD9-81ED-4DB2-BD59-A6C34878D82A}">
                    <a16:rowId xmlns:a16="http://schemas.microsoft.com/office/drawing/2014/main" val="530279744"/>
                  </a:ext>
                </a:extLst>
              </a:tr>
              <a:tr h="196389">
                <a:tc>
                  <a:txBody>
                    <a:bodyPr/>
                    <a:lstStyle/>
                    <a:p>
                      <a:pPr algn="l" rtl="0" fontAlgn="b"/>
                      <a:r>
                        <a:rPr lang="ja-JP" altLang="en-US" sz="1400" b="1" dirty="0">
                          <a:effectLst/>
                          <a:highlight>
                            <a:srgbClr val="00FF00"/>
                          </a:highlight>
                        </a:rPr>
                        <a:t>出来るだけ簡単な言葉で発言することを心がけた</a:t>
                      </a:r>
                      <a:r>
                        <a:rPr lang="en-US" altLang="ja-JP" sz="1400" dirty="0">
                          <a:effectLst/>
                        </a:rPr>
                        <a:t>. </a:t>
                      </a:r>
                      <a:r>
                        <a:rPr lang="ja-JP" altLang="en-US" sz="1400" b="1" dirty="0">
                          <a:effectLst/>
                          <a:highlight>
                            <a:srgbClr val="C0C0C0"/>
                          </a:highlight>
                        </a:rPr>
                        <a:t>賭けた人に話を振る</a:t>
                      </a:r>
                    </a:p>
                  </a:txBody>
                  <a:tcPr marL="22860" marR="22860" marT="15240" marB="15240" anchor="b"/>
                </a:tc>
                <a:extLst>
                  <a:ext uri="{0D108BD9-81ED-4DB2-BD59-A6C34878D82A}">
                    <a16:rowId xmlns:a16="http://schemas.microsoft.com/office/drawing/2014/main" val="3484316683"/>
                  </a:ext>
                </a:extLst>
              </a:tr>
              <a:tr h="196389">
                <a:tc>
                  <a:txBody>
                    <a:bodyPr/>
                    <a:lstStyle/>
                    <a:p>
                      <a:pPr algn="l" rtl="0" fontAlgn="b"/>
                      <a:r>
                        <a:rPr lang="ja-JP" altLang="en-US" sz="1400" dirty="0">
                          <a:effectLst/>
                        </a:rPr>
                        <a:t>賭けでポイントを得るのは不確定要素が多いため</a:t>
                      </a:r>
                      <a:r>
                        <a:rPr lang="ja-JP" altLang="en-US" sz="1400" b="1" dirty="0">
                          <a:effectLst/>
                          <a:highlight>
                            <a:srgbClr val="00FF00"/>
                          </a:highlight>
                        </a:rPr>
                        <a:t>議論で積極的に発言する</a:t>
                      </a:r>
                    </a:p>
                  </a:txBody>
                  <a:tcPr marL="22860" marR="22860" marT="15240" marB="15240" anchor="b"/>
                </a:tc>
                <a:extLst>
                  <a:ext uri="{0D108BD9-81ED-4DB2-BD59-A6C34878D82A}">
                    <a16:rowId xmlns:a16="http://schemas.microsoft.com/office/drawing/2014/main" val="3595628663"/>
                  </a:ext>
                </a:extLst>
              </a:tr>
              <a:tr h="196389">
                <a:tc>
                  <a:txBody>
                    <a:bodyPr/>
                    <a:lstStyle/>
                    <a:p>
                      <a:pPr algn="l" rtl="0" fontAlgn="b"/>
                      <a:r>
                        <a:rPr lang="ja-JP" altLang="en-US" sz="1400" b="1" dirty="0">
                          <a:effectLst/>
                          <a:highlight>
                            <a:srgbClr val="C0C0C0"/>
                          </a:highlight>
                        </a:rPr>
                        <a:t>賭けの対象の人の意見の人の話を広げられるように努めました。</a:t>
                      </a:r>
                    </a:p>
                  </a:txBody>
                  <a:tcPr marL="22860" marR="22860" marT="15240" marB="15240" anchor="b"/>
                </a:tc>
                <a:extLst>
                  <a:ext uri="{0D108BD9-81ED-4DB2-BD59-A6C34878D82A}">
                    <a16:rowId xmlns:a16="http://schemas.microsoft.com/office/drawing/2014/main" val="419886526"/>
                  </a:ext>
                </a:extLst>
              </a:tr>
              <a:tr h="27440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ja-JP" altLang="en-US" sz="1400" b="1" kern="1200" dirty="0">
                          <a:solidFill>
                            <a:schemeClr val="dk1"/>
                          </a:solidFill>
                          <a:effectLst/>
                          <a:highlight>
                            <a:srgbClr val="00FF00"/>
                          </a:highlight>
                        </a:rPr>
                        <a:t>長時間無言の時間を作らないようにした。狭い視点で集中して議論を続けるのではなく、広い視野で違った視点からの意見も言うようにした。</a:t>
                      </a:r>
                      <a:endParaRPr kumimoji="1" lang="ja-JP" altLang="en-US" sz="1400" b="1" dirty="0">
                        <a:highlight>
                          <a:srgbClr val="00FF00"/>
                        </a:highlight>
                      </a:endParaRPr>
                    </a:p>
                  </a:txBody>
                  <a:tcPr marL="22860" marR="22860" marT="15240" marB="15240" anchor="b"/>
                </a:tc>
                <a:extLst>
                  <a:ext uri="{0D108BD9-81ED-4DB2-BD59-A6C34878D82A}">
                    <a16:rowId xmlns:a16="http://schemas.microsoft.com/office/drawing/2014/main" val="94143057"/>
                  </a:ext>
                </a:extLst>
              </a:tr>
              <a:tr h="19638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ja-JP" altLang="en-US" sz="1400" b="1" kern="1200" dirty="0">
                          <a:solidFill>
                            <a:schemeClr val="dk1"/>
                          </a:solidFill>
                          <a:effectLst/>
                          <a:highlight>
                            <a:srgbClr val="00FF00"/>
                          </a:highlight>
                        </a:rPr>
                        <a:t>なるべく建設的な意見を述べるよう心がけた</a:t>
                      </a:r>
                      <a:endParaRPr kumimoji="1" lang="ja-JP" altLang="en-US" sz="1400" b="1" dirty="0">
                        <a:highlight>
                          <a:srgbClr val="00FF00"/>
                        </a:highlight>
                      </a:endParaRPr>
                    </a:p>
                  </a:txBody>
                  <a:tcPr marL="22860" marR="22860" marT="15240" marB="15240" anchor="b"/>
                </a:tc>
                <a:extLst>
                  <a:ext uri="{0D108BD9-81ED-4DB2-BD59-A6C34878D82A}">
                    <a16:rowId xmlns:a16="http://schemas.microsoft.com/office/drawing/2014/main" val="2828046786"/>
                  </a:ext>
                </a:extLst>
              </a:tr>
              <a:tr h="435822">
                <a:tc>
                  <a:txBody>
                    <a:bodyPr/>
                    <a:lstStyle/>
                    <a:p>
                      <a:pPr algn="l"/>
                      <a:r>
                        <a:rPr kumimoji="1" lang="ja-JP" altLang="en-US" sz="1400" b="0" kern="1200" dirty="0">
                          <a:solidFill>
                            <a:schemeClr val="dk1"/>
                          </a:solidFill>
                          <a:effectLst/>
                        </a:rPr>
                        <a:t>賭けの対象にはよく意見を出しそうな人を選んでいましたので、議論中は</a:t>
                      </a:r>
                      <a:r>
                        <a:rPr kumimoji="1" lang="ja-JP" altLang="en-US" sz="1400" b="1" kern="1200" dirty="0">
                          <a:solidFill>
                            <a:schemeClr val="dk1"/>
                          </a:solidFill>
                          <a:effectLst/>
                          <a:highlight>
                            <a:srgbClr val="C0C0C0"/>
                          </a:highlight>
                        </a:rPr>
                        <a:t>賭け対象の人が出す意見や質問の内容を広げるよう努めた。発言を多く引き出すことが、その人の意見に対して注目が行き評価されるのではないかと考えたため。</a:t>
                      </a:r>
                      <a:endParaRPr kumimoji="1" lang="ja-JP" altLang="en-US" sz="1400" b="1" dirty="0">
                        <a:highlight>
                          <a:srgbClr val="C0C0C0"/>
                        </a:highlight>
                      </a:endParaRPr>
                    </a:p>
                  </a:txBody>
                  <a:tcPr/>
                </a:tc>
                <a:extLst>
                  <a:ext uri="{0D108BD9-81ED-4DB2-BD59-A6C34878D82A}">
                    <a16:rowId xmlns:a16="http://schemas.microsoft.com/office/drawing/2014/main" val="1242360336"/>
                  </a:ext>
                </a:extLst>
              </a:tr>
              <a:tr h="196389">
                <a:tc>
                  <a:txBody>
                    <a:bodyPr/>
                    <a:lstStyle/>
                    <a:p>
                      <a:pPr algn="l"/>
                      <a:r>
                        <a:rPr kumimoji="1" lang="ja-JP" altLang="en-US" sz="1400" b="1" kern="1200" dirty="0">
                          <a:solidFill>
                            <a:schemeClr val="dk1"/>
                          </a:solidFill>
                          <a:effectLst/>
                          <a:highlight>
                            <a:srgbClr val="C0C0C0"/>
                          </a:highlight>
                        </a:rPr>
                        <a:t>自分の賭けた人の発言に質問などで深堀することで，さらに良い発言を引き出そうとした．</a:t>
                      </a:r>
                      <a:endParaRPr kumimoji="1" lang="ja-JP" altLang="en-US" sz="1400" b="1" dirty="0">
                        <a:highlight>
                          <a:srgbClr val="C0C0C0"/>
                        </a:highlight>
                      </a:endParaRPr>
                    </a:p>
                  </a:txBody>
                  <a:tcPr/>
                </a:tc>
                <a:extLst>
                  <a:ext uri="{0D108BD9-81ED-4DB2-BD59-A6C34878D82A}">
                    <a16:rowId xmlns:a16="http://schemas.microsoft.com/office/drawing/2014/main" val="3594154639"/>
                  </a:ext>
                </a:extLst>
              </a:tr>
              <a:tr h="196389">
                <a:tc>
                  <a:txBody>
                    <a:bodyPr/>
                    <a:lstStyle/>
                    <a:p>
                      <a:pPr algn="l"/>
                      <a:r>
                        <a:rPr kumimoji="1" lang="ja-JP" altLang="en-US" sz="1400" b="1" kern="1200" dirty="0">
                          <a:solidFill>
                            <a:schemeClr val="dk1"/>
                          </a:solidFill>
                          <a:effectLst/>
                          <a:highlight>
                            <a:srgbClr val="00FF00"/>
                          </a:highlight>
                        </a:rPr>
                        <a:t>良いアイデアかどうか自信がなくてもいろいろな意見を出してみた。</a:t>
                      </a:r>
                      <a:endParaRPr kumimoji="1" lang="ja-JP" altLang="en-US" sz="1400" b="1" dirty="0">
                        <a:highlight>
                          <a:srgbClr val="00FF00"/>
                        </a:highlight>
                      </a:endParaRPr>
                    </a:p>
                  </a:txBody>
                  <a:tcPr/>
                </a:tc>
                <a:extLst>
                  <a:ext uri="{0D108BD9-81ED-4DB2-BD59-A6C34878D82A}">
                    <a16:rowId xmlns:a16="http://schemas.microsoft.com/office/drawing/2014/main" val="1251123698"/>
                  </a:ext>
                </a:extLst>
              </a:tr>
              <a:tr h="1963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effectLst/>
                          <a:highlight>
                            <a:srgbClr val="00FF00"/>
                          </a:highlight>
                        </a:rPr>
                        <a:t>とにかく思ったことを発言する（変な発言によるマイナスがないので）</a:t>
                      </a:r>
                    </a:p>
                  </a:txBody>
                  <a:tcPr/>
                </a:tc>
                <a:extLst>
                  <a:ext uri="{0D108BD9-81ED-4DB2-BD59-A6C34878D82A}">
                    <a16:rowId xmlns:a16="http://schemas.microsoft.com/office/drawing/2014/main" val="1186025782"/>
                  </a:ext>
                </a:extLst>
              </a:tr>
              <a:tr h="196389">
                <a:tc>
                  <a:txBody>
                    <a:bodyPr/>
                    <a:lstStyle/>
                    <a:p>
                      <a:pPr algn="l"/>
                      <a:r>
                        <a:rPr lang="ja-JP" altLang="en-US" sz="1400" b="1" dirty="0">
                          <a:effectLst/>
                          <a:highlight>
                            <a:srgbClr val="00FF00"/>
                          </a:highlight>
                        </a:rPr>
                        <a:t>話し方を意識する。いい発言かというよりもいい発言っぽく喋るようにした。</a:t>
                      </a:r>
                      <a:endParaRPr kumimoji="1" lang="ja-JP" altLang="en-US" sz="1400" b="1" dirty="0">
                        <a:highlight>
                          <a:srgbClr val="00FF00"/>
                        </a:highlight>
                      </a:endParaRPr>
                    </a:p>
                  </a:txBody>
                  <a:tcPr/>
                </a:tc>
                <a:extLst>
                  <a:ext uri="{0D108BD9-81ED-4DB2-BD59-A6C34878D82A}">
                    <a16:rowId xmlns:a16="http://schemas.microsoft.com/office/drawing/2014/main" val="3270631915"/>
                  </a:ext>
                </a:extLst>
              </a:tr>
            </a:tbl>
          </a:graphicData>
        </a:graphic>
      </p:graphicFrame>
    </p:spTree>
    <p:extLst>
      <p:ext uri="{BB962C8B-B14F-4D97-AF65-F5344CB8AC3E}">
        <p14:creationId xmlns:p14="http://schemas.microsoft.com/office/powerpoint/2010/main" val="195236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2">
            <a:extLst>
              <a:ext uri="{FF2B5EF4-FFF2-40B4-BE49-F238E27FC236}">
                <a16:creationId xmlns:a16="http://schemas.microsoft.com/office/drawing/2014/main" id="{E1520841-9181-4457-8DFF-E6AA98876C3F}"/>
              </a:ext>
            </a:extLst>
          </p:cNvPr>
          <p:cNvGraphicFramePr>
            <a:graphicFrameLocks noGrp="1"/>
          </p:cNvGraphicFramePr>
          <p:nvPr>
            <p:extLst>
              <p:ext uri="{D42A27DB-BD31-4B8C-83A1-F6EECF244321}">
                <p14:modId xmlns:p14="http://schemas.microsoft.com/office/powerpoint/2010/main" val="1850629238"/>
              </p:ext>
            </p:extLst>
          </p:nvPr>
        </p:nvGraphicFramePr>
        <p:xfrm>
          <a:off x="123869" y="1083733"/>
          <a:ext cx="8915400" cy="4613510"/>
        </p:xfrm>
        <a:graphic>
          <a:graphicData uri="http://schemas.openxmlformats.org/drawingml/2006/table">
            <a:tbl>
              <a:tblPr firstRow="1" bandRow="1">
                <a:tableStyleId>{5C22544A-7EE6-4342-B048-85BDC9FD1C3A}</a:tableStyleId>
              </a:tblPr>
              <a:tblGrid>
                <a:gridCol w="8915400">
                  <a:extLst>
                    <a:ext uri="{9D8B030D-6E8A-4147-A177-3AD203B41FA5}">
                      <a16:colId xmlns:a16="http://schemas.microsoft.com/office/drawing/2014/main" val="116697498"/>
                    </a:ext>
                  </a:extLst>
                </a:gridCol>
              </a:tblGrid>
              <a:tr h="380918">
                <a:tc>
                  <a:txBody>
                    <a:bodyPr/>
                    <a:lstStyle/>
                    <a:p>
                      <a:pPr algn="l"/>
                      <a:r>
                        <a:rPr kumimoji="1" lang="ja-JP" altLang="en-US" sz="1800" b="1" i="0" kern="1200" dirty="0">
                          <a:solidFill>
                            <a:schemeClr val="lt1"/>
                          </a:solidFill>
                          <a:effectLst/>
                          <a:latin typeface="+mn-lt"/>
                          <a:ea typeface="+mn-ea"/>
                          <a:cs typeface="+mn-cs"/>
                        </a:rPr>
                        <a:t>誰に賭けるかをどのような基準で選んだか？（実験の前半と後半で基準は変わったか）</a:t>
                      </a:r>
                      <a:endParaRPr kumimoji="1" lang="ja-JP" altLang="en-US" dirty="0"/>
                    </a:p>
                  </a:txBody>
                  <a:tcPr marL="0" marR="0" marT="0" marB="0"/>
                </a:tc>
                <a:extLst>
                  <a:ext uri="{0D108BD9-81ED-4DB2-BD59-A6C34878D82A}">
                    <a16:rowId xmlns:a16="http://schemas.microsoft.com/office/drawing/2014/main" val="4114648137"/>
                  </a:ext>
                </a:extLst>
              </a:tr>
              <a:tr h="577969">
                <a:tc>
                  <a:txBody>
                    <a:bodyPr/>
                    <a:lstStyle/>
                    <a:p>
                      <a:pPr algn="l" rtl="0" fontAlgn="b"/>
                      <a:r>
                        <a:rPr lang="ja-JP" altLang="en-US" b="1" dirty="0">
                          <a:effectLst/>
                        </a:rPr>
                        <a:t>実験の最初は積極的に議論をしそうな人、後半にはレート（オッズ）の高さと過去の議論の様子のトレードオフ</a:t>
                      </a:r>
                    </a:p>
                  </a:txBody>
                  <a:tcPr marL="0" marR="0" marT="0" marB="0" anchor="b"/>
                </a:tc>
                <a:extLst>
                  <a:ext uri="{0D108BD9-81ED-4DB2-BD59-A6C34878D82A}">
                    <a16:rowId xmlns:a16="http://schemas.microsoft.com/office/drawing/2014/main" val="922109218"/>
                  </a:ext>
                </a:extLst>
              </a:tr>
              <a:tr h="600320">
                <a:tc>
                  <a:txBody>
                    <a:bodyPr/>
                    <a:lstStyle/>
                    <a:p>
                      <a:pPr algn="l" rtl="0" fontAlgn="b"/>
                      <a:r>
                        <a:rPr lang="ja-JP" altLang="en-US" b="1" dirty="0">
                          <a:effectLst/>
                        </a:rPr>
                        <a:t>実験の前半：議論内容に関して知識が豊富そうな人に賭けた．実験の後半：前半に加え，倍率（オッズ）の高い人を吟味し，選んだ．</a:t>
                      </a:r>
                    </a:p>
                  </a:txBody>
                  <a:tcPr marL="0" marR="0" marT="0" marB="0" anchor="b"/>
                </a:tc>
                <a:extLst>
                  <a:ext uri="{0D108BD9-81ED-4DB2-BD59-A6C34878D82A}">
                    <a16:rowId xmlns:a16="http://schemas.microsoft.com/office/drawing/2014/main" val="1906499551"/>
                  </a:ext>
                </a:extLst>
              </a:tr>
              <a:tr h="350631">
                <a:tc>
                  <a:txBody>
                    <a:bodyPr/>
                    <a:lstStyle/>
                    <a:p>
                      <a:pPr algn="l" rtl="0" fontAlgn="b"/>
                      <a:r>
                        <a:rPr lang="ja-JP" altLang="en-US" dirty="0">
                          <a:effectLst/>
                        </a:rPr>
                        <a:t>一貫して、メンバーの中で普段の会話とかを見て発言量が多そうな人</a:t>
                      </a:r>
                    </a:p>
                  </a:txBody>
                  <a:tcPr marL="0" marR="0" marT="0" marB="0" anchor="b"/>
                </a:tc>
                <a:extLst>
                  <a:ext uri="{0D108BD9-81ED-4DB2-BD59-A6C34878D82A}">
                    <a16:rowId xmlns:a16="http://schemas.microsoft.com/office/drawing/2014/main" val="695954957"/>
                  </a:ext>
                </a:extLst>
              </a:tr>
              <a:tr h="594848">
                <a:tc>
                  <a:txBody>
                    <a:bodyPr/>
                    <a:lstStyle/>
                    <a:p>
                      <a:pPr algn="l" rtl="0" fontAlgn="b"/>
                      <a:r>
                        <a:rPr lang="ja-JP" altLang="en-US" b="0" dirty="0">
                          <a:effectLst/>
                        </a:rPr>
                        <a:t>オッズを見て決めていた。</a:t>
                      </a:r>
                      <a:r>
                        <a:rPr lang="en-US" altLang="ja-JP" b="0" dirty="0">
                          <a:effectLst/>
                        </a:rPr>
                        <a:t>2</a:t>
                      </a:r>
                      <a:r>
                        <a:rPr lang="ja-JP" altLang="en-US" b="0" dirty="0">
                          <a:effectLst/>
                        </a:rPr>
                        <a:t>倍</a:t>
                      </a:r>
                      <a:r>
                        <a:rPr lang="ja-JP" altLang="en-US" dirty="0">
                          <a:effectLst/>
                        </a:rPr>
                        <a:t>以下ではあまり旨味がないし、十数倍以上では勝てる見込みが低いので、</a:t>
                      </a:r>
                      <a:r>
                        <a:rPr lang="en-US" altLang="ja-JP" dirty="0">
                          <a:effectLst/>
                        </a:rPr>
                        <a:t>4</a:t>
                      </a:r>
                      <a:r>
                        <a:rPr lang="ja-JP" altLang="en-US" dirty="0">
                          <a:effectLst/>
                        </a:rPr>
                        <a:t>～</a:t>
                      </a:r>
                      <a:r>
                        <a:rPr lang="en-US" altLang="ja-JP" dirty="0">
                          <a:effectLst/>
                        </a:rPr>
                        <a:t>5</a:t>
                      </a:r>
                      <a:r>
                        <a:rPr lang="ja-JP" altLang="en-US" dirty="0">
                          <a:effectLst/>
                        </a:rPr>
                        <a:t>倍の人に賭けるようにした。</a:t>
                      </a:r>
                    </a:p>
                  </a:txBody>
                  <a:tcPr marL="0" marR="0" marT="0" marB="0" anchor="b"/>
                </a:tc>
                <a:extLst>
                  <a:ext uri="{0D108BD9-81ED-4DB2-BD59-A6C34878D82A}">
                    <a16:rowId xmlns:a16="http://schemas.microsoft.com/office/drawing/2014/main" val="1495230085"/>
                  </a:ext>
                </a:extLst>
              </a:tr>
              <a:tr h="334359">
                <a:tc>
                  <a:txBody>
                    <a:bodyPr/>
                    <a:lstStyle/>
                    <a:p>
                      <a:pPr algn="l" rtl="0" fontAlgn="b"/>
                      <a:r>
                        <a:rPr lang="ja-JP" altLang="en-US" dirty="0">
                          <a:effectLst/>
                        </a:rPr>
                        <a:t>基本的に議論が強そうな人を選んでたまに</a:t>
                      </a:r>
                      <a:r>
                        <a:rPr lang="ja-JP" altLang="en-US" b="0" dirty="0">
                          <a:effectLst/>
                        </a:rPr>
                        <a:t>オッズが極めて高い人を選んだ。</a:t>
                      </a:r>
                    </a:p>
                  </a:txBody>
                  <a:tcPr marL="0" marR="0" marT="0" marB="0" anchor="b"/>
                </a:tc>
                <a:extLst>
                  <a:ext uri="{0D108BD9-81ED-4DB2-BD59-A6C34878D82A}">
                    <a16:rowId xmlns:a16="http://schemas.microsoft.com/office/drawing/2014/main" val="2232504257"/>
                  </a:ext>
                </a:extLst>
              </a:tr>
              <a:tr h="598736">
                <a:tc>
                  <a:txBody>
                    <a:bodyPr/>
                    <a:lstStyle/>
                    <a:p>
                      <a:pPr algn="l" rtl="0" fontAlgn="b"/>
                      <a:r>
                        <a:rPr lang="ja-JP" altLang="en-US" dirty="0">
                          <a:effectLst/>
                        </a:rPr>
                        <a:t>今回のような短時間の議論の場合は、様々な視点からたくさんの意見を出しそうな人を賭けの対象としていました。</a:t>
                      </a:r>
                    </a:p>
                  </a:txBody>
                  <a:tcPr marL="0" marR="0" marT="0" marB="0" anchor="b"/>
                </a:tc>
                <a:extLst>
                  <a:ext uri="{0D108BD9-81ED-4DB2-BD59-A6C34878D82A}">
                    <a16:rowId xmlns:a16="http://schemas.microsoft.com/office/drawing/2014/main" val="2119531234"/>
                  </a:ext>
                </a:extLst>
              </a:tr>
              <a:tr h="600320">
                <a:tc>
                  <a:txBody>
                    <a:bodyPr/>
                    <a:lstStyle/>
                    <a:p>
                      <a:pPr algn="l" rtl="0" fontAlgn="b"/>
                      <a:r>
                        <a:rPr lang="ja-JP" altLang="en-US" b="1" dirty="0">
                          <a:effectLst/>
                        </a:rPr>
                        <a:t>実験の最初は良い発言をしそうな人にかけていたが、終盤はオッズの最も高い人を選んで賭けた</a:t>
                      </a:r>
                    </a:p>
                  </a:txBody>
                  <a:tcPr marL="0" marR="0" marT="0" marB="0" anchor="b"/>
                </a:tc>
                <a:extLst>
                  <a:ext uri="{0D108BD9-81ED-4DB2-BD59-A6C34878D82A}">
                    <a16:rowId xmlns:a16="http://schemas.microsoft.com/office/drawing/2014/main" val="1683945774"/>
                  </a:ext>
                </a:extLst>
              </a:tr>
              <a:tr h="575409">
                <a:tc>
                  <a:txBody>
                    <a:bodyPr/>
                    <a:lstStyle/>
                    <a:p>
                      <a:pPr algn="l" rtl="0" fontAlgn="b"/>
                      <a:r>
                        <a:rPr lang="ja-JP" altLang="en-US" dirty="0">
                          <a:effectLst/>
                        </a:rPr>
                        <a:t>最初は当てずっぽうだった．</a:t>
                      </a:r>
                      <a:r>
                        <a:rPr lang="en-US" altLang="ja-JP" dirty="0">
                          <a:effectLst/>
                        </a:rPr>
                        <a:t>2</a:t>
                      </a:r>
                      <a:r>
                        <a:rPr lang="ja-JP" altLang="en-US" dirty="0">
                          <a:effectLst/>
                        </a:rPr>
                        <a:t>周目以降の議論で以前同席した人がいた場合はその時の発言や傾向を踏まえてかけ対象を選んだ．</a:t>
                      </a:r>
                    </a:p>
                  </a:txBody>
                  <a:tcPr marL="0" marR="0" marT="0" marB="0" anchor="b"/>
                </a:tc>
                <a:extLst>
                  <a:ext uri="{0D108BD9-81ED-4DB2-BD59-A6C34878D82A}">
                    <a16:rowId xmlns:a16="http://schemas.microsoft.com/office/drawing/2014/main" val="1099839625"/>
                  </a:ext>
                </a:extLst>
              </a:tr>
            </a:tbl>
          </a:graphicData>
        </a:graphic>
      </p:graphicFrame>
    </p:spTree>
    <p:extLst>
      <p:ext uri="{BB962C8B-B14F-4D97-AF65-F5344CB8AC3E}">
        <p14:creationId xmlns:p14="http://schemas.microsoft.com/office/powerpoint/2010/main" val="363133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ja-JP" sz="3600" b="1" dirty="0">
                <a:solidFill>
                  <a:schemeClr val="bg1"/>
                </a:solidFill>
              </a:rPr>
              <a:t>DERC</a:t>
            </a:r>
            <a:r>
              <a:rPr lang="ja-JP" altLang="en-US" sz="3600" b="1" dirty="0">
                <a:solidFill>
                  <a:schemeClr val="bg1"/>
                </a:solidFill>
              </a:rPr>
              <a:t>に適した議論形態とは</a:t>
            </a:r>
            <a:endParaRPr sz="3600" b="1" dirty="0">
              <a:solidFill>
                <a:schemeClr val="bg1"/>
              </a:solidFill>
            </a:endParaRPr>
          </a:p>
        </p:txBody>
      </p:sp>
      <p:graphicFrame>
        <p:nvGraphicFramePr>
          <p:cNvPr id="39" name="表 6">
            <a:extLst>
              <a:ext uri="{FF2B5EF4-FFF2-40B4-BE49-F238E27FC236}">
                <a16:creationId xmlns:a16="http://schemas.microsoft.com/office/drawing/2014/main" id="{E1B2083E-A21F-4872-8F7C-A400A7043823}"/>
              </a:ext>
            </a:extLst>
          </p:cNvPr>
          <p:cNvGraphicFramePr>
            <a:graphicFrameLocks noGrp="1"/>
          </p:cNvGraphicFramePr>
          <p:nvPr/>
        </p:nvGraphicFramePr>
        <p:xfrm>
          <a:off x="292100" y="2759983"/>
          <a:ext cx="8541934" cy="3840480"/>
        </p:xfrm>
        <a:graphic>
          <a:graphicData uri="http://schemas.openxmlformats.org/drawingml/2006/table">
            <a:tbl>
              <a:tblPr firstRow="1" bandRow="1">
                <a:tableStyleId>{F5AB1C69-6EDB-4FF4-983F-18BD219EF322}</a:tableStyleId>
              </a:tblPr>
              <a:tblGrid>
                <a:gridCol w="8541934">
                  <a:extLst>
                    <a:ext uri="{9D8B030D-6E8A-4147-A177-3AD203B41FA5}">
                      <a16:colId xmlns:a16="http://schemas.microsoft.com/office/drawing/2014/main" val="561826680"/>
                    </a:ext>
                  </a:extLst>
                </a:gridCol>
              </a:tblGrid>
              <a:tr h="183614">
                <a:tc>
                  <a:txBody>
                    <a:bodyPr/>
                    <a:lstStyle/>
                    <a:p>
                      <a:r>
                        <a:rPr kumimoji="1" lang="ja-JP" altLang="en-US" sz="1200" dirty="0"/>
                        <a:t>議題</a:t>
                      </a:r>
                    </a:p>
                  </a:txBody>
                  <a:tcPr/>
                </a:tc>
                <a:extLst>
                  <a:ext uri="{0D108BD9-81ED-4DB2-BD59-A6C34878D82A}">
                    <a16:rowId xmlns:a16="http://schemas.microsoft.com/office/drawing/2014/main" val="2098449981"/>
                  </a:ext>
                </a:extLst>
              </a:tr>
              <a:tr h="183614">
                <a:tc>
                  <a:txBody>
                    <a:bodyPr/>
                    <a:lstStyle/>
                    <a:p>
                      <a:r>
                        <a:rPr kumimoji="1" lang="ja-JP" altLang="en-US" sz="1200" kern="1200" dirty="0">
                          <a:solidFill>
                            <a:schemeClr val="dk1"/>
                          </a:solidFill>
                          <a:effectLst/>
                        </a:rPr>
                        <a:t>研究科棟内にあると嬉しい施設・設備は</a:t>
                      </a:r>
                      <a:endParaRPr kumimoji="1" lang="ja-JP" altLang="en-US" sz="1200" dirty="0"/>
                    </a:p>
                  </a:txBody>
                  <a:tcPr>
                    <a:solidFill>
                      <a:schemeClr val="accent6">
                        <a:lumMod val="60000"/>
                        <a:lumOff val="40000"/>
                      </a:schemeClr>
                    </a:solidFill>
                  </a:tcPr>
                </a:tc>
                <a:extLst>
                  <a:ext uri="{0D108BD9-81ED-4DB2-BD59-A6C34878D82A}">
                    <a16:rowId xmlns:a16="http://schemas.microsoft.com/office/drawing/2014/main" val="2469110681"/>
                  </a:ext>
                </a:extLst>
              </a:tr>
              <a:tr h="183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dirty="0">
                          <a:solidFill>
                            <a:schemeClr val="dk1"/>
                          </a:solidFill>
                          <a:effectLst/>
                        </a:rPr>
                        <a:t>名古屋大学情報学部の受験生を増やす最も効率的な方法は？</a:t>
                      </a:r>
                      <a:endParaRPr kumimoji="1" lang="ja-JP" altLang="en-US" sz="1200" dirty="0"/>
                    </a:p>
                  </a:txBody>
                  <a:tcPr>
                    <a:solidFill>
                      <a:schemeClr val="accent6">
                        <a:lumMod val="60000"/>
                        <a:lumOff val="40000"/>
                      </a:schemeClr>
                    </a:solidFill>
                  </a:tcPr>
                </a:tc>
                <a:extLst>
                  <a:ext uri="{0D108BD9-81ED-4DB2-BD59-A6C34878D82A}">
                    <a16:rowId xmlns:a16="http://schemas.microsoft.com/office/drawing/2014/main" val="2169025818"/>
                  </a:ext>
                </a:extLst>
              </a:tr>
              <a:tr h="183614">
                <a:tc>
                  <a:txBody>
                    <a:bodyPr/>
                    <a:lstStyle/>
                    <a:p>
                      <a:r>
                        <a:rPr kumimoji="1" lang="ja-JP" altLang="en-US" sz="1200" b="0" kern="1200" dirty="0">
                          <a:solidFill>
                            <a:schemeClr val="dk1"/>
                          </a:solidFill>
                          <a:effectLst/>
                        </a:rPr>
                        <a:t>ギャップイヤーは日本に必要か</a:t>
                      </a:r>
                      <a:endParaRPr kumimoji="1" lang="ja-JP" altLang="en-US" sz="1200" dirty="0"/>
                    </a:p>
                  </a:txBody>
                  <a:tcPr>
                    <a:solidFill>
                      <a:schemeClr val="accent6">
                        <a:lumMod val="60000"/>
                        <a:lumOff val="40000"/>
                      </a:schemeClr>
                    </a:solidFill>
                  </a:tcPr>
                </a:tc>
                <a:extLst>
                  <a:ext uri="{0D108BD9-81ED-4DB2-BD59-A6C34878D82A}">
                    <a16:rowId xmlns:a16="http://schemas.microsoft.com/office/drawing/2014/main" val="2513340911"/>
                  </a:ext>
                </a:extLst>
              </a:tr>
              <a:tr h="183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dirty="0">
                          <a:solidFill>
                            <a:schemeClr val="dk1"/>
                          </a:solidFill>
                          <a:effectLst/>
                        </a:rPr>
                        <a:t>研究室において，単なる個別のバイトではなく，有志が集って，お金もゲットできるような活動を起こせないか？</a:t>
                      </a:r>
                      <a:endParaRPr kumimoji="1" lang="ja-JP" altLang="en-US" sz="1200" dirty="0"/>
                    </a:p>
                  </a:txBody>
                  <a:tcPr>
                    <a:solidFill>
                      <a:schemeClr val="accent6">
                        <a:lumMod val="60000"/>
                        <a:lumOff val="40000"/>
                      </a:schemeClr>
                    </a:solidFill>
                  </a:tcPr>
                </a:tc>
                <a:extLst>
                  <a:ext uri="{0D108BD9-81ED-4DB2-BD59-A6C34878D82A}">
                    <a16:rowId xmlns:a16="http://schemas.microsoft.com/office/drawing/2014/main" val="1513649619"/>
                  </a:ext>
                </a:extLst>
              </a:tr>
              <a:tr h="183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dirty="0">
                          <a:solidFill>
                            <a:schemeClr val="dk1"/>
                          </a:solidFill>
                          <a:effectLst/>
                        </a:rPr>
                        <a:t>研究室において，単なる個別のバイトではなく，有志が集って，お金もゲットできるような活動を起こせないか？</a:t>
                      </a:r>
                      <a:endParaRPr kumimoji="1" lang="ja-JP" altLang="en-US" sz="1200" dirty="0"/>
                    </a:p>
                  </a:txBody>
                  <a:tcPr>
                    <a:solidFill>
                      <a:schemeClr val="accent6">
                        <a:lumMod val="60000"/>
                        <a:lumOff val="40000"/>
                      </a:schemeClr>
                    </a:solidFill>
                  </a:tcPr>
                </a:tc>
                <a:extLst>
                  <a:ext uri="{0D108BD9-81ED-4DB2-BD59-A6C34878D82A}">
                    <a16:rowId xmlns:a16="http://schemas.microsoft.com/office/drawing/2014/main" val="1946827314"/>
                  </a:ext>
                </a:extLst>
              </a:tr>
              <a:tr h="183614">
                <a:tc>
                  <a:txBody>
                    <a:bodyPr/>
                    <a:lstStyle/>
                    <a:p>
                      <a:r>
                        <a:rPr kumimoji="1" lang="ja-JP" altLang="en-US" sz="1200" b="0" kern="1200" dirty="0">
                          <a:solidFill>
                            <a:schemeClr val="dk1"/>
                          </a:solidFill>
                          <a:effectLst/>
                        </a:rPr>
                        <a:t>就職するならベンチャーがいいか大企業がいいか</a:t>
                      </a:r>
                      <a:endParaRPr kumimoji="1" lang="ja-JP" altLang="en-US" sz="1200" dirty="0"/>
                    </a:p>
                  </a:txBody>
                  <a:tcPr>
                    <a:solidFill>
                      <a:schemeClr val="accent5">
                        <a:lumMod val="60000"/>
                        <a:lumOff val="40000"/>
                      </a:schemeClr>
                    </a:solidFill>
                  </a:tcPr>
                </a:tc>
                <a:extLst>
                  <a:ext uri="{0D108BD9-81ED-4DB2-BD59-A6C34878D82A}">
                    <a16:rowId xmlns:a16="http://schemas.microsoft.com/office/drawing/2014/main" val="421471180"/>
                  </a:ext>
                </a:extLst>
              </a:tr>
              <a:tr h="183614">
                <a:tc>
                  <a:txBody>
                    <a:bodyPr/>
                    <a:lstStyle/>
                    <a:p>
                      <a:r>
                        <a:rPr kumimoji="1" lang="ja-JP" altLang="en-US" sz="1200" b="0" kern="1200" dirty="0">
                          <a:solidFill>
                            <a:schemeClr val="dk1"/>
                          </a:solidFill>
                          <a:effectLst/>
                        </a:rPr>
                        <a:t>今後エンジニアを志望する人がプログラミング言語を学ぶべきか</a:t>
                      </a:r>
                      <a:endParaRPr kumimoji="1" lang="ja-JP" altLang="en-US" sz="1200" dirty="0"/>
                    </a:p>
                  </a:txBody>
                  <a:tcPr>
                    <a:solidFill>
                      <a:schemeClr val="accent5">
                        <a:lumMod val="60000"/>
                        <a:lumOff val="40000"/>
                      </a:schemeClr>
                    </a:solidFill>
                  </a:tcPr>
                </a:tc>
                <a:extLst>
                  <a:ext uri="{0D108BD9-81ED-4DB2-BD59-A6C34878D82A}">
                    <a16:rowId xmlns:a16="http://schemas.microsoft.com/office/drawing/2014/main" val="1021558063"/>
                  </a:ext>
                </a:extLst>
              </a:tr>
              <a:tr h="183614">
                <a:tc>
                  <a:txBody>
                    <a:bodyPr/>
                    <a:lstStyle/>
                    <a:p>
                      <a:r>
                        <a:rPr kumimoji="1" lang="ja-JP" altLang="en-US" sz="1200" b="0" kern="1200" dirty="0">
                          <a:solidFill>
                            <a:schemeClr val="dk1"/>
                          </a:solidFill>
                          <a:effectLst/>
                        </a:rPr>
                        <a:t>東京オリンピックは開催すべきか</a:t>
                      </a:r>
                      <a:endParaRPr kumimoji="1" lang="ja-JP" altLang="en-US" sz="1200" dirty="0"/>
                    </a:p>
                  </a:txBody>
                  <a:tcPr>
                    <a:solidFill>
                      <a:schemeClr val="accent5">
                        <a:lumMod val="60000"/>
                        <a:lumOff val="40000"/>
                      </a:schemeClr>
                    </a:solidFill>
                  </a:tcPr>
                </a:tc>
                <a:extLst>
                  <a:ext uri="{0D108BD9-81ED-4DB2-BD59-A6C34878D82A}">
                    <a16:rowId xmlns:a16="http://schemas.microsoft.com/office/drawing/2014/main" val="2498451266"/>
                  </a:ext>
                </a:extLst>
              </a:tr>
              <a:tr h="183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dirty="0">
                          <a:solidFill>
                            <a:schemeClr val="dk1"/>
                          </a:solidFill>
                          <a:effectLst/>
                        </a:rPr>
                        <a:t>隣人が壁ドンしてくるがどうすればよいか</a:t>
                      </a:r>
                      <a:endParaRPr kumimoji="1" lang="ja-JP" altLang="en-US" sz="1200" dirty="0"/>
                    </a:p>
                  </a:txBody>
                  <a:tcPr>
                    <a:solidFill>
                      <a:schemeClr val="accent2">
                        <a:lumMod val="60000"/>
                        <a:lumOff val="40000"/>
                      </a:schemeClr>
                    </a:solidFill>
                  </a:tcPr>
                </a:tc>
                <a:extLst>
                  <a:ext uri="{0D108BD9-81ED-4DB2-BD59-A6C34878D82A}">
                    <a16:rowId xmlns:a16="http://schemas.microsoft.com/office/drawing/2014/main" val="680082252"/>
                  </a:ext>
                </a:extLst>
              </a:tr>
              <a:tr h="183614">
                <a:tc>
                  <a:txBody>
                    <a:bodyPr/>
                    <a:lstStyle/>
                    <a:p>
                      <a:r>
                        <a:rPr kumimoji="1" lang="ja-JP" altLang="en-US" sz="1200" b="0" kern="1200" dirty="0">
                          <a:solidFill>
                            <a:schemeClr val="dk1"/>
                          </a:solidFill>
                          <a:effectLst/>
                        </a:rPr>
                        <a:t>研究室内でボードゲーム会を開催したいがどのように行うべきか</a:t>
                      </a:r>
                      <a:endParaRPr kumimoji="1" lang="ja-JP" altLang="en-US" sz="1200" dirty="0"/>
                    </a:p>
                  </a:txBody>
                  <a:tcPr>
                    <a:solidFill>
                      <a:schemeClr val="accent2">
                        <a:lumMod val="60000"/>
                        <a:lumOff val="40000"/>
                      </a:schemeClr>
                    </a:solidFill>
                  </a:tcPr>
                </a:tc>
                <a:extLst>
                  <a:ext uri="{0D108BD9-81ED-4DB2-BD59-A6C34878D82A}">
                    <a16:rowId xmlns:a16="http://schemas.microsoft.com/office/drawing/2014/main" val="4116988960"/>
                  </a:ext>
                </a:extLst>
              </a:tr>
              <a:tr h="183614">
                <a:tc>
                  <a:txBody>
                    <a:bodyPr/>
                    <a:lstStyle/>
                    <a:p>
                      <a:r>
                        <a:rPr kumimoji="1" lang="ja-JP" altLang="en-US" sz="1200" b="0" kern="1200" dirty="0">
                          <a:solidFill>
                            <a:schemeClr val="dk1"/>
                          </a:solidFill>
                          <a:effectLst/>
                        </a:rPr>
                        <a:t>日常生活でのオンとオフの切り替え方について</a:t>
                      </a:r>
                      <a:endParaRPr kumimoji="1" lang="ja-JP" altLang="en-US" sz="1200" dirty="0"/>
                    </a:p>
                  </a:txBody>
                  <a:tcPr>
                    <a:solidFill>
                      <a:schemeClr val="accent2">
                        <a:lumMod val="60000"/>
                        <a:lumOff val="40000"/>
                      </a:schemeClr>
                    </a:solidFill>
                  </a:tcPr>
                </a:tc>
                <a:extLst>
                  <a:ext uri="{0D108BD9-81ED-4DB2-BD59-A6C34878D82A}">
                    <a16:rowId xmlns:a16="http://schemas.microsoft.com/office/drawing/2014/main" val="2221174025"/>
                  </a:ext>
                </a:extLst>
              </a:tr>
              <a:tr h="183614">
                <a:tc>
                  <a:txBody>
                    <a:bodyPr/>
                    <a:lstStyle/>
                    <a:p>
                      <a:r>
                        <a:rPr kumimoji="1" lang="ja-JP" altLang="en-US" sz="1200" b="0" kern="1200" dirty="0">
                          <a:solidFill>
                            <a:schemeClr val="dk1"/>
                          </a:solidFill>
                          <a:effectLst/>
                        </a:rPr>
                        <a:t>今週末の課題の山をどう終わらすべきか</a:t>
                      </a:r>
                      <a:endParaRPr kumimoji="1" lang="ja-JP" altLang="en-US" sz="1200" dirty="0"/>
                    </a:p>
                  </a:txBody>
                  <a:tcPr>
                    <a:solidFill>
                      <a:schemeClr val="accent2">
                        <a:lumMod val="60000"/>
                        <a:lumOff val="40000"/>
                      </a:schemeClr>
                    </a:solidFill>
                  </a:tcPr>
                </a:tc>
                <a:extLst>
                  <a:ext uri="{0D108BD9-81ED-4DB2-BD59-A6C34878D82A}">
                    <a16:rowId xmlns:a16="http://schemas.microsoft.com/office/drawing/2014/main" val="777659188"/>
                  </a:ext>
                </a:extLst>
              </a:tr>
              <a:tr h="183614">
                <a:tc>
                  <a:txBody>
                    <a:bodyPr/>
                    <a:lstStyle/>
                    <a:p>
                      <a:r>
                        <a:rPr lang="ja-JP" altLang="en-US" sz="1200" b="0" dirty="0">
                          <a:solidFill>
                            <a:srgbClr val="000000"/>
                          </a:solidFill>
                          <a:effectLst/>
                        </a:rPr>
                        <a:t>このゲームでのポイントが低いがどうすればポイントを増やせるのか</a:t>
                      </a:r>
                      <a:endParaRPr kumimoji="1" lang="ja-JP" altLang="en-US" sz="1200" dirty="0"/>
                    </a:p>
                  </a:txBody>
                  <a:tcPr>
                    <a:solidFill>
                      <a:schemeClr val="accent2">
                        <a:lumMod val="60000"/>
                        <a:lumOff val="40000"/>
                      </a:schemeClr>
                    </a:solidFill>
                  </a:tcPr>
                </a:tc>
                <a:extLst>
                  <a:ext uri="{0D108BD9-81ED-4DB2-BD59-A6C34878D82A}">
                    <a16:rowId xmlns:a16="http://schemas.microsoft.com/office/drawing/2014/main" val="3547922541"/>
                  </a:ext>
                </a:extLst>
              </a:tr>
            </a:tbl>
          </a:graphicData>
        </a:graphic>
      </p:graphicFrame>
      <p:grpSp>
        <p:nvGrpSpPr>
          <p:cNvPr id="5" name="グループ化 4">
            <a:extLst>
              <a:ext uri="{FF2B5EF4-FFF2-40B4-BE49-F238E27FC236}">
                <a16:creationId xmlns:a16="http://schemas.microsoft.com/office/drawing/2014/main" id="{B0A6A810-E8C7-44E4-A760-12840DC81786}"/>
              </a:ext>
            </a:extLst>
          </p:cNvPr>
          <p:cNvGrpSpPr/>
          <p:nvPr/>
        </p:nvGrpSpPr>
        <p:grpSpPr>
          <a:xfrm>
            <a:off x="5402580" y="5044440"/>
            <a:ext cx="3261360" cy="1358480"/>
            <a:chOff x="2247900" y="1348740"/>
            <a:chExt cx="3261360" cy="1358480"/>
          </a:xfrm>
        </p:grpSpPr>
        <p:sp>
          <p:nvSpPr>
            <p:cNvPr id="3" name="四角形: 角を丸くする 2">
              <a:extLst>
                <a:ext uri="{FF2B5EF4-FFF2-40B4-BE49-F238E27FC236}">
                  <a16:creationId xmlns:a16="http://schemas.microsoft.com/office/drawing/2014/main" id="{F4C9D833-16E2-408C-A86C-6A871DE6A313}"/>
                </a:ext>
              </a:extLst>
            </p:cNvPr>
            <p:cNvSpPr/>
            <p:nvPr/>
          </p:nvSpPr>
          <p:spPr>
            <a:xfrm>
              <a:off x="2247900" y="1348740"/>
              <a:ext cx="3261360" cy="135848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6" name="グループ化 35">
              <a:extLst>
                <a:ext uri="{FF2B5EF4-FFF2-40B4-BE49-F238E27FC236}">
                  <a16:creationId xmlns:a16="http://schemas.microsoft.com/office/drawing/2014/main" id="{239314E8-1422-4488-896E-684EFC08489D}"/>
                </a:ext>
              </a:extLst>
            </p:cNvPr>
            <p:cNvGrpSpPr/>
            <p:nvPr/>
          </p:nvGrpSpPr>
          <p:grpSpPr>
            <a:xfrm>
              <a:off x="2425699" y="1402959"/>
              <a:ext cx="2870201" cy="1178097"/>
              <a:chOff x="236344" y="1117298"/>
              <a:chExt cx="6540289" cy="1318436"/>
            </a:xfrm>
          </p:grpSpPr>
          <p:sp>
            <p:nvSpPr>
              <p:cNvPr id="2" name="テキスト ボックス 1">
                <a:extLst>
                  <a:ext uri="{FF2B5EF4-FFF2-40B4-BE49-F238E27FC236}">
                    <a16:creationId xmlns:a16="http://schemas.microsoft.com/office/drawing/2014/main" id="{0CC1208F-4879-4EBD-BDF5-BDE280EDA96F}"/>
                  </a:ext>
                </a:extLst>
              </p:cNvPr>
              <p:cNvSpPr txBox="1"/>
              <p:nvPr/>
            </p:nvSpPr>
            <p:spPr>
              <a:xfrm>
                <a:off x="236346" y="1498822"/>
                <a:ext cx="6540284" cy="344440"/>
              </a:xfrm>
              <a:prstGeom prst="rect">
                <a:avLst/>
              </a:prstGeom>
              <a:solidFill>
                <a:schemeClr val="accent6">
                  <a:lumMod val="60000"/>
                  <a:lumOff val="40000"/>
                </a:schemeClr>
              </a:solidFill>
            </p:spPr>
            <p:txBody>
              <a:bodyPr wrap="square" rtlCol="0">
                <a:spAutoFit/>
              </a:bodyPr>
              <a:lstStyle/>
              <a:p>
                <a:r>
                  <a:rPr kumimoji="1" lang="ja-JP" altLang="en-US" sz="1400" b="1" dirty="0"/>
                  <a:t>参加者の立場が等しい議論</a:t>
                </a:r>
                <a:endParaRPr kumimoji="1" lang="en-US" altLang="ja-JP" sz="1400" b="1" dirty="0"/>
              </a:p>
            </p:txBody>
          </p:sp>
          <p:sp>
            <p:nvSpPr>
              <p:cNvPr id="40" name="テキスト ボックス 39">
                <a:extLst>
                  <a:ext uri="{FF2B5EF4-FFF2-40B4-BE49-F238E27FC236}">
                    <a16:creationId xmlns:a16="http://schemas.microsoft.com/office/drawing/2014/main" id="{9A30EE34-CBE4-4438-BA23-4F1E9DD962A9}"/>
                  </a:ext>
                </a:extLst>
              </p:cNvPr>
              <p:cNvSpPr txBox="1"/>
              <p:nvPr/>
            </p:nvSpPr>
            <p:spPr>
              <a:xfrm>
                <a:off x="236346" y="2091294"/>
                <a:ext cx="6540284" cy="344440"/>
              </a:xfrm>
              <a:prstGeom prst="rect">
                <a:avLst/>
              </a:prstGeom>
              <a:solidFill>
                <a:schemeClr val="accent2">
                  <a:lumMod val="60000"/>
                  <a:lumOff val="40000"/>
                </a:schemeClr>
              </a:solidFill>
            </p:spPr>
            <p:txBody>
              <a:bodyPr wrap="square" rtlCol="0">
                <a:spAutoFit/>
              </a:bodyPr>
              <a:lstStyle/>
              <a:p>
                <a:r>
                  <a:rPr kumimoji="1" lang="ja-JP" altLang="en-US" sz="1400" b="1" dirty="0"/>
                  <a:t>一人対複数人に分かれる議論</a:t>
                </a:r>
                <a:endParaRPr kumimoji="1" lang="en-US" altLang="ja-JP" sz="1400" b="1" dirty="0"/>
              </a:p>
            </p:txBody>
          </p:sp>
          <p:sp>
            <p:nvSpPr>
              <p:cNvPr id="41" name="テキスト ボックス 40">
                <a:extLst>
                  <a:ext uri="{FF2B5EF4-FFF2-40B4-BE49-F238E27FC236}">
                    <a16:creationId xmlns:a16="http://schemas.microsoft.com/office/drawing/2014/main" id="{ABA2B0F9-FF1C-4B4D-B84C-E5D23895F75B}"/>
                  </a:ext>
                </a:extLst>
              </p:cNvPr>
              <p:cNvSpPr txBox="1"/>
              <p:nvPr/>
            </p:nvSpPr>
            <p:spPr>
              <a:xfrm>
                <a:off x="236349" y="1779585"/>
                <a:ext cx="6540284" cy="344440"/>
              </a:xfrm>
              <a:prstGeom prst="rect">
                <a:avLst/>
              </a:prstGeom>
              <a:solidFill>
                <a:schemeClr val="accent5">
                  <a:lumMod val="60000"/>
                  <a:lumOff val="40000"/>
                </a:schemeClr>
              </a:solidFill>
            </p:spPr>
            <p:txBody>
              <a:bodyPr wrap="square" rtlCol="0">
                <a:spAutoFit/>
              </a:bodyPr>
              <a:lstStyle/>
              <a:p>
                <a:r>
                  <a:rPr kumimoji="1" lang="ja-JP" altLang="en-US" sz="1400" b="1" dirty="0"/>
                  <a:t>複数人対複数人に分かれる議論</a:t>
                </a:r>
                <a:endParaRPr kumimoji="1" lang="en-US" altLang="ja-JP" sz="1400" b="1" dirty="0"/>
              </a:p>
            </p:txBody>
          </p:sp>
          <p:sp>
            <p:nvSpPr>
              <p:cNvPr id="42" name="テキスト ボックス 41">
                <a:extLst>
                  <a:ext uri="{FF2B5EF4-FFF2-40B4-BE49-F238E27FC236}">
                    <a16:creationId xmlns:a16="http://schemas.microsoft.com/office/drawing/2014/main" id="{5A8ED389-A6E5-4983-8484-9EE29D6E7696}"/>
                  </a:ext>
                </a:extLst>
              </p:cNvPr>
              <p:cNvSpPr txBox="1"/>
              <p:nvPr/>
            </p:nvSpPr>
            <p:spPr>
              <a:xfrm>
                <a:off x="236344" y="1117298"/>
                <a:ext cx="6540284" cy="413328"/>
              </a:xfrm>
              <a:prstGeom prst="rect">
                <a:avLst/>
              </a:prstGeom>
              <a:noFill/>
            </p:spPr>
            <p:txBody>
              <a:bodyPr wrap="square" rtlCol="0">
                <a:spAutoFit/>
              </a:bodyPr>
              <a:lstStyle/>
              <a:p>
                <a:r>
                  <a:rPr kumimoji="1" lang="ja-JP" altLang="en-US" b="1" dirty="0"/>
                  <a:t>議論形式</a:t>
                </a:r>
              </a:p>
            </p:txBody>
          </p:sp>
        </p:grpSp>
      </p:grpSp>
    </p:spTree>
    <p:extLst>
      <p:ext uri="{BB962C8B-B14F-4D97-AF65-F5344CB8AC3E}">
        <p14:creationId xmlns:p14="http://schemas.microsoft.com/office/powerpoint/2010/main" val="1529940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ja-JP" sz="3600" b="1" dirty="0">
                <a:solidFill>
                  <a:schemeClr val="bg1"/>
                </a:solidFill>
              </a:rPr>
              <a:t>DERC</a:t>
            </a:r>
            <a:r>
              <a:rPr lang="ja-JP" altLang="en-US" sz="3600" b="1" dirty="0">
                <a:solidFill>
                  <a:schemeClr val="bg1"/>
                </a:solidFill>
              </a:rPr>
              <a:t>に適した議論形態とは</a:t>
            </a:r>
            <a:endParaRPr sz="3600" b="1" dirty="0">
              <a:solidFill>
                <a:schemeClr val="bg1"/>
              </a:solidFill>
            </a:endParaRPr>
          </a:p>
        </p:txBody>
      </p:sp>
      <p:sp>
        <p:nvSpPr>
          <p:cNvPr id="2" name="テキスト ボックス 1">
            <a:extLst>
              <a:ext uri="{FF2B5EF4-FFF2-40B4-BE49-F238E27FC236}">
                <a16:creationId xmlns:a16="http://schemas.microsoft.com/office/drawing/2014/main" id="{0CC1208F-4879-4EBD-BDF5-BDE280EDA96F}"/>
              </a:ext>
            </a:extLst>
          </p:cNvPr>
          <p:cNvSpPr txBox="1"/>
          <p:nvPr/>
        </p:nvSpPr>
        <p:spPr>
          <a:xfrm>
            <a:off x="271432" y="1048299"/>
            <a:ext cx="8872568" cy="1354217"/>
          </a:xfrm>
          <a:prstGeom prst="rect">
            <a:avLst/>
          </a:prstGeom>
          <a:noFill/>
        </p:spPr>
        <p:txBody>
          <a:bodyPr wrap="square" rtlCol="0">
            <a:spAutoFit/>
          </a:bodyPr>
          <a:lstStyle/>
          <a:p>
            <a:r>
              <a:rPr kumimoji="1" lang="ja-JP" altLang="en-US" sz="1600" b="1" dirty="0"/>
              <a:t>アンケート</a:t>
            </a:r>
            <a:endParaRPr kumimoji="1" lang="en-US" altLang="ja-JP" sz="1600" b="1" dirty="0"/>
          </a:p>
          <a:p>
            <a:r>
              <a:rPr lang="ja-JP" altLang="en-US" sz="1600" b="1" i="0" dirty="0">
                <a:effectLst/>
                <a:latin typeface="Arial" panose="020B0604020202020204" pitchFamily="34" charset="0"/>
              </a:rPr>
              <a:t>・今回の議論にゲームを導入したことで議論全体の</a:t>
            </a:r>
            <a:r>
              <a:rPr lang="ja-JP" altLang="en-US" sz="1600" b="1" i="0" u="sng" dirty="0">
                <a:effectLst/>
                <a:latin typeface="Arial" panose="020B0604020202020204" pitchFamily="34" charset="0"/>
              </a:rPr>
              <a:t>発言量</a:t>
            </a:r>
            <a:r>
              <a:rPr lang="ja-JP" altLang="en-US" sz="1600" b="1" i="0" dirty="0">
                <a:effectLst/>
                <a:latin typeface="Arial" panose="020B0604020202020204" pitchFamily="34" charset="0"/>
              </a:rPr>
              <a:t>は増えたと思いますか？</a:t>
            </a:r>
            <a:endParaRPr lang="en-US" altLang="ja-JP" sz="1600" b="1" i="0" dirty="0">
              <a:effectLst/>
              <a:latin typeface="Arial" panose="020B0604020202020204" pitchFamily="34" charset="0"/>
            </a:endParaRPr>
          </a:p>
          <a:p>
            <a:r>
              <a:rPr lang="ja-JP" altLang="en-US" sz="1600" b="1" i="0" dirty="0">
                <a:solidFill>
                  <a:srgbClr val="000000"/>
                </a:solidFill>
                <a:effectLst/>
                <a:latin typeface="Inconsolata" panose="020B0604020202020204" pitchFamily="2" charset="0"/>
              </a:rPr>
              <a:t>・今回の議論にゲームを導入したことで議論全体の</a:t>
            </a:r>
            <a:r>
              <a:rPr lang="ja-JP" altLang="en-US" sz="1600" b="1" i="0" u="sng" dirty="0">
                <a:solidFill>
                  <a:srgbClr val="000000"/>
                </a:solidFill>
                <a:effectLst/>
                <a:latin typeface="Inconsolata" panose="020B0604020202020204" pitchFamily="2" charset="0"/>
              </a:rPr>
              <a:t>質</a:t>
            </a:r>
            <a:r>
              <a:rPr lang="ja-JP" altLang="en-US" sz="1600" b="1" i="0" dirty="0">
                <a:solidFill>
                  <a:srgbClr val="000000"/>
                </a:solidFill>
                <a:effectLst/>
                <a:latin typeface="Inconsolata" panose="020B0604020202020204" pitchFamily="2" charset="0"/>
              </a:rPr>
              <a:t>は向上したと思いますか？</a:t>
            </a:r>
            <a:endParaRPr lang="en-US" altLang="ja-JP" sz="1600" b="1" dirty="0">
              <a:solidFill>
                <a:srgbClr val="000000"/>
              </a:solidFill>
              <a:latin typeface="Arial" panose="020B0604020202020204" pitchFamily="34" charset="0"/>
            </a:endParaRPr>
          </a:p>
          <a:p>
            <a:r>
              <a:rPr lang="ja-JP" altLang="en-US" sz="1600" b="1" i="0" dirty="0">
                <a:solidFill>
                  <a:srgbClr val="000000"/>
                </a:solidFill>
                <a:effectLst/>
                <a:latin typeface="Inconsolata" pitchFamily="1" charset="0"/>
              </a:rPr>
              <a:t>・今回の議論のタイプにゲームは</a:t>
            </a:r>
            <a:r>
              <a:rPr lang="ja-JP" altLang="en-US" sz="1600" b="1" i="0" u="sng" dirty="0">
                <a:solidFill>
                  <a:srgbClr val="000000"/>
                </a:solidFill>
                <a:effectLst/>
                <a:latin typeface="Inconsolata" pitchFamily="1" charset="0"/>
              </a:rPr>
              <a:t>適している</a:t>
            </a:r>
            <a:r>
              <a:rPr lang="ja-JP" altLang="en-US" sz="1600" b="1" i="0" dirty="0">
                <a:solidFill>
                  <a:srgbClr val="000000"/>
                </a:solidFill>
                <a:effectLst/>
                <a:latin typeface="Inconsolata" pitchFamily="1" charset="0"/>
              </a:rPr>
              <a:t>と思いますか？</a:t>
            </a:r>
            <a:endParaRPr lang="en-US" altLang="ja-JP" sz="1600" b="1" i="0" dirty="0">
              <a:solidFill>
                <a:srgbClr val="000000"/>
              </a:solidFill>
              <a:effectLst/>
              <a:latin typeface="Arial" panose="020B0604020202020204" pitchFamily="34" charset="0"/>
            </a:endParaRPr>
          </a:p>
          <a:p>
            <a:r>
              <a:rPr lang="ja-JP" altLang="en-US" sz="1600" b="1" i="0" dirty="0">
                <a:solidFill>
                  <a:srgbClr val="000000"/>
                </a:solidFill>
                <a:effectLst/>
                <a:latin typeface="Inconsolata" pitchFamily="1" charset="0"/>
              </a:rPr>
              <a:t>・賭けた人に何か意識的にふるまいを起こしましたか？</a:t>
            </a:r>
            <a:endParaRPr kumimoji="1" lang="en-US" altLang="ja-JP" sz="1600" b="1" dirty="0"/>
          </a:p>
        </p:txBody>
      </p:sp>
      <p:grpSp>
        <p:nvGrpSpPr>
          <p:cNvPr id="33" name="グループ化 32">
            <a:extLst>
              <a:ext uri="{FF2B5EF4-FFF2-40B4-BE49-F238E27FC236}">
                <a16:creationId xmlns:a16="http://schemas.microsoft.com/office/drawing/2014/main" id="{9EBD450E-412B-46C2-A73F-47CB95487CFE}"/>
              </a:ext>
            </a:extLst>
          </p:cNvPr>
          <p:cNvGrpSpPr/>
          <p:nvPr/>
        </p:nvGrpSpPr>
        <p:grpSpPr>
          <a:xfrm>
            <a:off x="112682" y="2372465"/>
            <a:ext cx="4234064" cy="1969355"/>
            <a:chOff x="271432" y="2569315"/>
            <a:chExt cx="4234064" cy="1969355"/>
          </a:xfrm>
        </p:grpSpPr>
        <p:grpSp>
          <p:nvGrpSpPr>
            <p:cNvPr id="16" name="グループ化 15">
              <a:extLst>
                <a:ext uri="{FF2B5EF4-FFF2-40B4-BE49-F238E27FC236}">
                  <a16:creationId xmlns:a16="http://schemas.microsoft.com/office/drawing/2014/main" id="{01B2B23D-71A0-4757-ABAE-4DB8CF0A3139}"/>
                </a:ext>
              </a:extLst>
            </p:cNvPr>
            <p:cNvGrpSpPr/>
            <p:nvPr/>
          </p:nvGrpSpPr>
          <p:grpSpPr>
            <a:xfrm>
              <a:off x="271432" y="2870800"/>
              <a:ext cx="4234064" cy="1667870"/>
              <a:chOff x="192161" y="2428893"/>
              <a:chExt cx="4234064" cy="1667870"/>
            </a:xfrm>
          </p:grpSpPr>
          <p:pic>
            <p:nvPicPr>
              <p:cNvPr id="2050" name="Picture 2">
                <a:extLst>
                  <a:ext uri="{FF2B5EF4-FFF2-40B4-BE49-F238E27FC236}">
                    <a16:creationId xmlns:a16="http://schemas.microsoft.com/office/drawing/2014/main" id="{828818E6-044B-4ABE-AF1E-F89891C28A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97" t="19079" r="1" b="4979"/>
              <a:stretch/>
            </p:blipFill>
            <p:spPr bwMode="auto">
              <a:xfrm>
                <a:off x="1227846" y="2428893"/>
                <a:ext cx="3198379" cy="16678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グループ化 16">
                <a:extLst>
                  <a:ext uri="{FF2B5EF4-FFF2-40B4-BE49-F238E27FC236}">
                    <a16:creationId xmlns:a16="http://schemas.microsoft.com/office/drawing/2014/main" id="{004620AA-FBC3-480E-98CA-9028AF06D5FA}"/>
                  </a:ext>
                </a:extLst>
              </p:cNvPr>
              <p:cNvGrpSpPr/>
              <p:nvPr/>
            </p:nvGrpSpPr>
            <p:grpSpPr>
              <a:xfrm>
                <a:off x="192161" y="2538078"/>
                <a:ext cx="1379525" cy="1468934"/>
                <a:chOff x="4766647" y="2538078"/>
                <a:chExt cx="1379525" cy="1468934"/>
              </a:xfrm>
            </p:grpSpPr>
            <p:sp>
              <p:nvSpPr>
                <p:cNvPr id="18" name="テキスト ボックス 17">
                  <a:extLst>
                    <a:ext uri="{FF2B5EF4-FFF2-40B4-BE49-F238E27FC236}">
                      <a16:creationId xmlns:a16="http://schemas.microsoft.com/office/drawing/2014/main" id="{44497E9B-4BBC-4DAE-99A9-FE9E8B5CD559}"/>
                    </a:ext>
                  </a:extLst>
                </p:cNvPr>
                <p:cNvSpPr txBox="1"/>
                <p:nvPr/>
              </p:nvSpPr>
              <p:spPr>
                <a:xfrm>
                  <a:off x="5009797" y="2538078"/>
                  <a:ext cx="993914" cy="307777"/>
                </a:xfrm>
                <a:prstGeom prst="rect">
                  <a:avLst/>
                </a:prstGeom>
                <a:noFill/>
              </p:spPr>
              <p:txBody>
                <a:bodyPr wrap="square" rtlCol="0">
                  <a:spAutoFit/>
                </a:bodyPr>
                <a:lstStyle/>
                <a:p>
                  <a:r>
                    <a:rPr kumimoji="1" lang="ja-JP" altLang="en-US" sz="1400" b="1" dirty="0"/>
                    <a:t>発言量</a:t>
                  </a:r>
                </a:p>
              </p:txBody>
            </p:sp>
            <p:sp>
              <p:nvSpPr>
                <p:cNvPr id="19" name="テキスト ボックス 18">
                  <a:extLst>
                    <a:ext uri="{FF2B5EF4-FFF2-40B4-BE49-F238E27FC236}">
                      <a16:creationId xmlns:a16="http://schemas.microsoft.com/office/drawing/2014/main" id="{9B5508D5-72F2-474F-B2AD-320EBF2DFF85}"/>
                    </a:ext>
                  </a:extLst>
                </p:cNvPr>
                <p:cNvSpPr txBox="1"/>
                <p:nvPr/>
              </p:nvSpPr>
              <p:spPr>
                <a:xfrm>
                  <a:off x="5292123" y="2881703"/>
                  <a:ext cx="510209" cy="307777"/>
                </a:xfrm>
                <a:prstGeom prst="rect">
                  <a:avLst/>
                </a:prstGeom>
                <a:noFill/>
              </p:spPr>
              <p:txBody>
                <a:bodyPr wrap="square" rtlCol="0">
                  <a:spAutoFit/>
                </a:bodyPr>
                <a:lstStyle/>
                <a:p>
                  <a:r>
                    <a:rPr kumimoji="1" lang="ja-JP" altLang="en-US" sz="1400" b="1" dirty="0"/>
                    <a:t>質</a:t>
                  </a:r>
                </a:p>
              </p:txBody>
            </p:sp>
            <p:sp>
              <p:nvSpPr>
                <p:cNvPr id="20" name="テキスト ボックス 19">
                  <a:extLst>
                    <a:ext uri="{FF2B5EF4-FFF2-40B4-BE49-F238E27FC236}">
                      <a16:creationId xmlns:a16="http://schemas.microsoft.com/office/drawing/2014/main" id="{988A4657-7A8D-4AB4-A4B4-F47E1862B9D4}"/>
                    </a:ext>
                  </a:extLst>
                </p:cNvPr>
                <p:cNvSpPr txBox="1"/>
                <p:nvPr/>
              </p:nvSpPr>
              <p:spPr>
                <a:xfrm>
                  <a:off x="4766647" y="3267020"/>
                  <a:ext cx="1278835" cy="261610"/>
                </a:xfrm>
                <a:prstGeom prst="rect">
                  <a:avLst/>
                </a:prstGeom>
                <a:noFill/>
              </p:spPr>
              <p:txBody>
                <a:bodyPr wrap="square" rtlCol="0">
                  <a:spAutoFit/>
                </a:bodyPr>
                <a:lstStyle/>
                <a:p>
                  <a:r>
                    <a:rPr kumimoji="1" lang="ja-JP" altLang="en-US" sz="1100" b="1" dirty="0"/>
                    <a:t>適しているか</a:t>
                  </a:r>
                </a:p>
              </p:txBody>
            </p:sp>
            <p:sp>
              <p:nvSpPr>
                <p:cNvPr id="21" name="テキスト ボックス 20">
                  <a:extLst>
                    <a:ext uri="{FF2B5EF4-FFF2-40B4-BE49-F238E27FC236}">
                      <a16:creationId xmlns:a16="http://schemas.microsoft.com/office/drawing/2014/main" id="{A70DCB0A-678C-473B-BA31-84871E64C502}"/>
                    </a:ext>
                  </a:extLst>
                </p:cNvPr>
                <p:cNvSpPr txBox="1"/>
                <p:nvPr/>
              </p:nvSpPr>
              <p:spPr>
                <a:xfrm>
                  <a:off x="4867337" y="3576125"/>
                  <a:ext cx="1278835" cy="430887"/>
                </a:xfrm>
                <a:prstGeom prst="rect">
                  <a:avLst/>
                </a:prstGeom>
                <a:noFill/>
              </p:spPr>
              <p:txBody>
                <a:bodyPr wrap="square" rtlCol="0">
                  <a:spAutoFit/>
                </a:bodyPr>
                <a:lstStyle/>
                <a:p>
                  <a:r>
                    <a:rPr kumimoji="1" lang="ja-JP" altLang="en-US" sz="1100" b="1" dirty="0"/>
                    <a:t>ふるまいを</a:t>
                  </a:r>
                  <a:endParaRPr kumimoji="1" lang="en-US" altLang="ja-JP" sz="1100" b="1" dirty="0"/>
                </a:p>
                <a:p>
                  <a:r>
                    <a:rPr kumimoji="1" lang="ja-JP" altLang="en-US" sz="1100" b="1" dirty="0"/>
                    <a:t>起こしたか</a:t>
                  </a:r>
                </a:p>
              </p:txBody>
            </p:sp>
          </p:grpSp>
        </p:grpSp>
        <p:sp>
          <p:nvSpPr>
            <p:cNvPr id="30" name="テキスト ボックス 29">
              <a:extLst>
                <a:ext uri="{FF2B5EF4-FFF2-40B4-BE49-F238E27FC236}">
                  <a16:creationId xmlns:a16="http://schemas.microsoft.com/office/drawing/2014/main" id="{4EA2828A-30A1-4806-A18E-5DC16816FBF9}"/>
                </a:ext>
              </a:extLst>
            </p:cNvPr>
            <p:cNvSpPr txBox="1"/>
            <p:nvPr/>
          </p:nvSpPr>
          <p:spPr>
            <a:xfrm>
              <a:off x="1825661" y="2569315"/>
              <a:ext cx="2136499" cy="276999"/>
            </a:xfrm>
            <a:prstGeom prst="rect">
              <a:avLst/>
            </a:prstGeom>
            <a:noFill/>
          </p:spPr>
          <p:txBody>
            <a:bodyPr wrap="square" rtlCol="0">
              <a:spAutoFit/>
            </a:bodyPr>
            <a:lstStyle/>
            <a:p>
              <a:r>
                <a:rPr kumimoji="1" lang="ja-JP" altLang="en-US" sz="1200" b="1" dirty="0"/>
                <a:t>参加者の立場が等しい議論</a:t>
              </a:r>
            </a:p>
          </p:txBody>
        </p:sp>
      </p:grpSp>
      <p:grpSp>
        <p:nvGrpSpPr>
          <p:cNvPr id="31" name="グループ化 30">
            <a:extLst>
              <a:ext uri="{FF2B5EF4-FFF2-40B4-BE49-F238E27FC236}">
                <a16:creationId xmlns:a16="http://schemas.microsoft.com/office/drawing/2014/main" id="{93B142BA-0AC9-4C18-AAE2-B573BCB5BA3C}"/>
              </a:ext>
            </a:extLst>
          </p:cNvPr>
          <p:cNvGrpSpPr/>
          <p:nvPr/>
        </p:nvGrpSpPr>
        <p:grpSpPr>
          <a:xfrm>
            <a:off x="155508" y="4493362"/>
            <a:ext cx="4191238" cy="1961829"/>
            <a:chOff x="2409877" y="4657478"/>
            <a:chExt cx="4191238" cy="1961829"/>
          </a:xfrm>
        </p:grpSpPr>
        <p:grpSp>
          <p:nvGrpSpPr>
            <p:cNvPr id="6" name="グループ化 5">
              <a:extLst>
                <a:ext uri="{FF2B5EF4-FFF2-40B4-BE49-F238E27FC236}">
                  <a16:creationId xmlns:a16="http://schemas.microsoft.com/office/drawing/2014/main" id="{4F9A6F14-7CA4-4168-9879-007213F19D5C}"/>
                </a:ext>
              </a:extLst>
            </p:cNvPr>
            <p:cNvGrpSpPr/>
            <p:nvPr/>
          </p:nvGrpSpPr>
          <p:grpSpPr>
            <a:xfrm>
              <a:off x="2409877" y="4955289"/>
              <a:ext cx="4191238" cy="1664018"/>
              <a:chOff x="2272988" y="4385820"/>
              <a:chExt cx="4191238" cy="1664018"/>
            </a:xfrm>
          </p:grpSpPr>
          <p:pic>
            <p:nvPicPr>
              <p:cNvPr id="2052" name="Picture 4">
                <a:extLst>
                  <a:ext uri="{FF2B5EF4-FFF2-40B4-BE49-F238E27FC236}">
                    <a16:creationId xmlns:a16="http://schemas.microsoft.com/office/drawing/2014/main" id="{C9AA245F-ED5F-4A1B-B8C1-2219AB7FC5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697" t="19896" r="386" b="5103"/>
              <a:stretch/>
            </p:blipFill>
            <p:spPr bwMode="auto">
              <a:xfrm>
                <a:off x="3241056" y="4385820"/>
                <a:ext cx="3223170" cy="1664018"/>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グループ化 21">
                <a:extLst>
                  <a:ext uri="{FF2B5EF4-FFF2-40B4-BE49-F238E27FC236}">
                    <a16:creationId xmlns:a16="http://schemas.microsoft.com/office/drawing/2014/main" id="{F5476F0F-265A-4B40-9B29-349C9140EB93}"/>
                  </a:ext>
                </a:extLst>
              </p:cNvPr>
              <p:cNvGrpSpPr/>
              <p:nvPr/>
            </p:nvGrpSpPr>
            <p:grpSpPr>
              <a:xfrm>
                <a:off x="2272988" y="4483817"/>
                <a:ext cx="1336693" cy="1450189"/>
                <a:chOff x="4809479" y="2556823"/>
                <a:chExt cx="1336693" cy="1450189"/>
              </a:xfrm>
            </p:grpSpPr>
            <p:sp>
              <p:nvSpPr>
                <p:cNvPr id="23" name="テキスト ボックス 22">
                  <a:extLst>
                    <a:ext uri="{FF2B5EF4-FFF2-40B4-BE49-F238E27FC236}">
                      <a16:creationId xmlns:a16="http://schemas.microsoft.com/office/drawing/2014/main" id="{188AE4F9-B11C-4813-B79A-76DDB644DE7A}"/>
                    </a:ext>
                  </a:extLst>
                </p:cNvPr>
                <p:cNvSpPr txBox="1"/>
                <p:nvPr/>
              </p:nvSpPr>
              <p:spPr>
                <a:xfrm>
                  <a:off x="5048218" y="2556823"/>
                  <a:ext cx="993914" cy="307777"/>
                </a:xfrm>
                <a:prstGeom prst="rect">
                  <a:avLst/>
                </a:prstGeom>
                <a:noFill/>
              </p:spPr>
              <p:txBody>
                <a:bodyPr wrap="square" rtlCol="0">
                  <a:spAutoFit/>
                </a:bodyPr>
                <a:lstStyle/>
                <a:p>
                  <a:r>
                    <a:rPr kumimoji="1" lang="ja-JP" altLang="en-US" sz="1400" b="1" dirty="0"/>
                    <a:t>発言量</a:t>
                  </a:r>
                </a:p>
              </p:txBody>
            </p:sp>
            <p:sp>
              <p:nvSpPr>
                <p:cNvPr id="24" name="テキスト ボックス 23">
                  <a:extLst>
                    <a:ext uri="{FF2B5EF4-FFF2-40B4-BE49-F238E27FC236}">
                      <a16:creationId xmlns:a16="http://schemas.microsoft.com/office/drawing/2014/main" id="{937D2A1B-FD74-4721-88D4-D8E1B1082606}"/>
                    </a:ext>
                  </a:extLst>
                </p:cNvPr>
                <p:cNvSpPr txBox="1"/>
                <p:nvPr/>
              </p:nvSpPr>
              <p:spPr>
                <a:xfrm>
                  <a:off x="5267338" y="2930305"/>
                  <a:ext cx="510209" cy="307777"/>
                </a:xfrm>
                <a:prstGeom prst="rect">
                  <a:avLst/>
                </a:prstGeom>
                <a:noFill/>
              </p:spPr>
              <p:txBody>
                <a:bodyPr wrap="square" rtlCol="0">
                  <a:spAutoFit/>
                </a:bodyPr>
                <a:lstStyle/>
                <a:p>
                  <a:r>
                    <a:rPr kumimoji="1" lang="ja-JP" altLang="en-US" sz="1400" b="1" dirty="0"/>
                    <a:t>質</a:t>
                  </a:r>
                </a:p>
              </p:txBody>
            </p:sp>
            <p:sp>
              <p:nvSpPr>
                <p:cNvPr id="25" name="テキスト ボックス 24">
                  <a:extLst>
                    <a:ext uri="{FF2B5EF4-FFF2-40B4-BE49-F238E27FC236}">
                      <a16:creationId xmlns:a16="http://schemas.microsoft.com/office/drawing/2014/main" id="{9D38CF9F-3C0D-4F4C-9E26-46C9885BC456}"/>
                    </a:ext>
                  </a:extLst>
                </p:cNvPr>
                <p:cNvSpPr txBox="1"/>
                <p:nvPr/>
              </p:nvSpPr>
              <p:spPr>
                <a:xfrm>
                  <a:off x="4809479" y="3303787"/>
                  <a:ext cx="1278835" cy="261610"/>
                </a:xfrm>
                <a:prstGeom prst="rect">
                  <a:avLst/>
                </a:prstGeom>
                <a:noFill/>
              </p:spPr>
              <p:txBody>
                <a:bodyPr wrap="square" rtlCol="0">
                  <a:spAutoFit/>
                </a:bodyPr>
                <a:lstStyle/>
                <a:p>
                  <a:r>
                    <a:rPr kumimoji="1" lang="ja-JP" altLang="en-US" sz="1100" b="1" dirty="0"/>
                    <a:t>適しているか</a:t>
                  </a:r>
                </a:p>
              </p:txBody>
            </p:sp>
            <p:sp>
              <p:nvSpPr>
                <p:cNvPr id="26" name="テキスト ボックス 25">
                  <a:extLst>
                    <a:ext uri="{FF2B5EF4-FFF2-40B4-BE49-F238E27FC236}">
                      <a16:creationId xmlns:a16="http://schemas.microsoft.com/office/drawing/2014/main" id="{DF888090-C9CF-40F2-A1EB-3A0CB6E551FE}"/>
                    </a:ext>
                  </a:extLst>
                </p:cNvPr>
                <p:cNvSpPr txBox="1"/>
                <p:nvPr/>
              </p:nvSpPr>
              <p:spPr>
                <a:xfrm>
                  <a:off x="4867337" y="3576125"/>
                  <a:ext cx="1278835" cy="430887"/>
                </a:xfrm>
                <a:prstGeom prst="rect">
                  <a:avLst/>
                </a:prstGeom>
                <a:noFill/>
              </p:spPr>
              <p:txBody>
                <a:bodyPr wrap="square" rtlCol="0">
                  <a:spAutoFit/>
                </a:bodyPr>
                <a:lstStyle/>
                <a:p>
                  <a:r>
                    <a:rPr kumimoji="1" lang="ja-JP" altLang="en-US" sz="1100" b="1" dirty="0"/>
                    <a:t>ふるまいを</a:t>
                  </a:r>
                  <a:endParaRPr kumimoji="1" lang="en-US" altLang="ja-JP" sz="1100" b="1" dirty="0"/>
                </a:p>
                <a:p>
                  <a:r>
                    <a:rPr kumimoji="1" lang="ja-JP" altLang="en-US" sz="1100" b="1" dirty="0"/>
                    <a:t>起こしたか</a:t>
                  </a:r>
                </a:p>
              </p:txBody>
            </p:sp>
          </p:grpSp>
        </p:grpSp>
        <p:sp>
          <p:nvSpPr>
            <p:cNvPr id="34" name="テキスト ボックス 33">
              <a:extLst>
                <a:ext uri="{FF2B5EF4-FFF2-40B4-BE49-F238E27FC236}">
                  <a16:creationId xmlns:a16="http://schemas.microsoft.com/office/drawing/2014/main" id="{88ACD949-D136-4F77-A4E0-7A862E7BB859}"/>
                </a:ext>
              </a:extLst>
            </p:cNvPr>
            <p:cNvSpPr txBox="1"/>
            <p:nvPr/>
          </p:nvSpPr>
          <p:spPr>
            <a:xfrm>
              <a:off x="3854512" y="4657478"/>
              <a:ext cx="2136499" cy="253916"/>
            </a:xfrm>
            <a:prstGeom prst="rect">
              <a:avLst/>
            </a:prstGeom>
            <a:noFill/>
          </p:spPr>
          <p:txBody>
            <a:bodyPr wrap="square" rtlCol="0">
              <a:spAutoFit/>
            </a:bodyPr>
            <a:lstStyle/>
            <a:p>
              <a:pPr marL="0" lvl="0" indent="0" algn="l" rtl="0">
                <a:spcBef>
                  <a:spcPts val="0"/>
                </a:spcBef>
                <a:spcAft>
                  <a:spcPts val="0"/>
                </a:spcAft>
                <a:buNone/>
              </a:pPr>
              <a:r>
                <a:rPr lang="ja-JP" altLang="en-US" sz="1050" b="1" dirty="0"/>
                <a:t>一人対複数人に分かれる議論</a:t>
              </a:r>
              <a:endParaRPr lang="en-US" altLang="ja-JP" sz="1050" b="1" dirty="0"/>
            </a:p>
          </p:txBody>
        </p:sp>
      </p:grpSp>
      <p:grpSp>
        <p:nvGrpSpPr>
          <p:cNvPr id="32" name="グループ化 31">
            <a:extLst>
              <a:ext uri="{FF2B5EF4-FFF2-40B4-BE49-F238E27FC236}">
                <a16:creationId xmlns:a16="http://schemas.microsoft.com/office/drawing/2014/main" id="{76A8E952-B792-4603-B0A2-4DF7997BCCA4}"/>
              </a:ext>
            </a:extLst>
          </p:cNvPr>
          <p:cNvGrpSpPr/>
          <p:nvPr/>
        </p:nvGrpSpPr>
        <p:grpSpPr>
          <a:xfrm>
            <a:off x="4567071" y="2318215"/>
            <a:ext cx="4230728" cy="1924866"/>
            <a:chOff x="4725821" y="2459392"/>
            <a:chExt cx="4230728" cy="1924866"/>
          </a:xfrm>
        </p:grpSpPr>
        <p:grpSp>
          <p:nvGrpSpPr>
            <p:cNvPr id="27" name="グループ化 26">
              <a:extLst>
                <a:ext uri="{FF2B5EF4-FFF2-40B4-BE49-F238E27FC236}">
                  <a16:creationId xmlns:a16="http://schemas.microsoft.com/office/drawing/2014/main" id="{0DE0202F-4291-4B56-9EC8-188D653EEE82}"/>
                </a:ext>
              </a:extLst>
            </p:cNvPr>
            <p:cNvGrpSpPr/>
            <p:nvPr/>
          </p:nvGrpSpPr>
          <p:grpSpPr>
            <a:xfrm>
              <a:off x="4725821" y="2716388"/>
              <a:ext cx="4230728" cy="1667870"/>
              <a:chOff x="4738521" y="2441758"/>
              <a:chExt cx="4230728" cy="1667870"/>
            </a:xfrm>
          </p:grpSpPr>
          <p:pic>
            <p:nvPicPr>
              <p:cNvPr id="2056" name="Picture 8">
                <a:extLst>
                  <a:ext uri="{FF2B5EF4-FFF2-40B4-BE49-F238E27FC236}">
                    <a16:creationId xmlns:a16="http://schemas.microsoft.com/office/drawing/2014/main" id="{74A82A7C-F381-46C6-BF2F-C745FE5277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627" t="19251" r="469" b="5589"/>
              <a:stretch/>
            </p:blipFill>
            <p:spPr bwMode="auto">
              <a:xfrm>
                <a:off x="5746079" y="2441758"/>
                <a:ext cx="3223170" cy="166787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グループ化 4">
                <a:extLst>
                  <a:ext uri="{FF2B5EF4-FFF2-40B4-BE49-F238E27FC236}">
                    <a16:creationId xmlns:a16="http://schemas.microsoft.com/office/drawing/2014/main" id="{A1AC1FF5-C000-404C-BC81-7441610D055B}"/>
                  </a:ext>
                </a:extLst>
              </p:cNvPr>
              <p:cNvGrpSpPr/>
              <p:nvPr/>
            </p:nvGrpSpPr>
            <p:grpSpPr>
              <a:xfrm>
                <a:off x="4738521" y="2548313"/>
                <a:ext cx="1407651" cy="1458699"/>
                <a:chOff x="4738521" y="2548313"/>
                <a:chExt cx="1407651" cy="1458699"/>
              </a:xfrm>
            </p:grpSpPr>
            <p:sp>
              <p:nvSpPr>
                <p:cNvPr id="3" name="テキスト ボックス 2">
                  <a:extLst>
                    <a:ext uri="{FF2B5EF4-FFF2-40B4-BE49-F238E27FC236}">
                      <a16:creationId xmlns:a16="http://schemas.microsoft.com/office/drawing/2014/main" id="{27B88785-8752-4E8B-9A4E-4F4D35708397}"/>
                    </a:ext>
                  </a:extLst>
                </p:cNvPr>
                <p:cNvSpPr txBox="1"/>
                <p:nvPr/>
              </p:nvSpPr>
              <p:spPr>
                <a:xfrm>
                  <a:off x="5009797" y="2548313"/>
                  <a:ext cx="993914" cy="307777"/>
                </a:xfrm>
                <a:prstGeom prst="rect">
                  <a:avLst/>
                </a:prstGeom>
                <a:noFill/>
              </p:spPr>
              <p:txBody>
                <a:bodyPr wrap="square" rtlCol="0">
                  <a:spAutoFit/>
                </a:bodyPr>
                <a:lstStyle/>
                <a:p>
                  <a:r>
                    <a:rPr kumimoji="1" lang="ja-JP" altLang="en-US" sz="1400" b="1" dirty="0"/>
                    <a:t>発言量</a:t>
                  </a:r>
                </a:p>
              </p:txBody>
            </p:sp>
            <p:sp>
              <p:nvSpPr>
                <p:cNvPr id="9" name="テキスト ボックス 8">
                  <a:extLst>
                    <a:ext uri="{FF2B5EF4-FFF2-40B4-BE49-F238E27FC236}">
                      <a16:creationId xmlns:a16="http://schemas.microsoft.com/office/drawing/2014/main" id="{71D45123-71AA-4FEA-BF62-B2C4C0A5446A}"/>
                    </a:ext>
                  </a:extLst>
                </p:cNvPr>
                <p:cNvSpPr txBox="1"/>
                <p:nvPr/>
              </p:nvSpPr>
              <p:spPr>
                <a:xfrm>
                  <a:off x="5267428" y="2927121"/>
                  <a:ext cx="510209" cy="307777"/>
                </a:xfrm>
                <a:prstGeom prst="rect">
                  <a:avLst/>
                </a:prstGeom>
                <a:noFill/>
              </p:spPr>
              <p:txBody>
                <a:bodyPr wrap="square" rtlCol="0">
                  <a:spAutoFit/>
                </a:bodyPr>
                <a:lstStyle/>
                <a:p>
                  <a:r>
                    <a:rPr kumimoji="1" lang="ja-JP" altLang="en-US" sz="1400" b="1" dirty="0"/>
                    <a:t>質</a:t>
                  </a:r>
                </a:p>
              </p:txBody>
            </p:sp>
            <p:sp>
              <p:nvSpPr>
                <p:cNvPr id="10" name="テキスト ボックス 9">
                  <a:extLst>
                    <a:ext uri="{FF2B5EF4-FFF2-40B4-BE49-F238E27FC236}">
                      <a16:creationId xmlns:a16="http://schemas.microsoft.com/office/drawing/2014/main" id="{7FCE6D9A-0479-46D9-8BBD-0BD458B1B265}"/>
                    </a:ext>
                  </a:extLst>
                </p:cNvPr>
                <p:cNvSpPr txBox="1"/>
                <p:nvPr/>
              </p:nvSpPr>
              <p:spPr>
                <a:xfrm>
                  <a:off x="4738521" y="3278217"/>
                  <a:ext cx="1278835" cy="261610"/>
                </a:xfrm>
                <a:prstGeom prst="rect">
                  <a:avLst/>
                </a:prstGeom>
                <a:noFill/>
              </p:spPr>
              <p:txBody>
                <a:bodyPr wrap="square" rtlCol="0">
                  <a:spAutoFit/>
                </a:bodyPr>
                <a:lstStyle/>
                <a:p>
                  <a:r>
                    <a:rPr kumimoji="1" lang="ja-JP" altLang="en-US" sz="1100" b="1" dirty="0"/>
                    <a:t>適しているか</a:t>
                  </a:r>
                </a:p>
              </p:txBody>
            </p:sp>
            <p:sp>
              <p:nvSpPr>
                <p:cNvPr id="12" name="テキスト ボックス 11">
                  <a:extLst>
                    <a:ext uri="{FF2B5EF4-FFF2-40B4-BE49-F238E27FC236}">
                      <a16:creationId xmlns:a16="http://schemas.microsoft.com/office/drawing/2014/main" id="{9F9C16D3-5154-4111-AE29-84D9CDAC8B0F}"/>
                    </a:ext>
                  </a:extLst>
                </p:cNvPr>
                <p:cNvSpPr txBox="1"/>
                <p:nvPr/>
              </p:nvSpPr>
              <p:spPr>
                <a:xfrm>
                  <a:off x="4867337" y="3576125"/>
                  <a:ext cx="1278835" cy="430887"/>
                </a:xfrm>
                <a:prstGeom prst="rect">
                  <a:avLst/>
                </a:prstGeom>
                <a:noFill/>
              </p:spPr>
              <p:txBody>
                <a:bodyPr wrap="square" rtlCol="0">
                  <a:spAutoFit/>
                </a:bodyPr>
                <a:lstStyle/>
                <a:p>
                  <a:r>
                    <a:rPr kumimoji="1" lang="ja-JP" altLang="en-US" sz="1100" b="1" dirty="0"/>
                    <a:t>ふるまいを</a:t>
                  </a:r>
                  <a:endParaRPr kumimoji="1" lang="en-US" altLang="ja-JP" sz="1100" b="1" dirty="0"/>
                </a:p>
                <a:p>
                  <a:r>
                    <a:rPr kumimoji="1" lang="ja-JP" altLang="en-US" sz="1100" b="1" dirty="0"/>
                    <a:t>起こしたか</a:t>
                  </a:r>
                </a:p>
              </p:txBody>
            </p:sp>
          </p:grpSp>
        </p:grpSp>
        <p:sp>
          <p:nvSpPr>
            <p:cNvPr id="35" name="テキスト ボックス 34">
              <a:extLst>
                <a:ext uri="{FF2B5EF4-FFF2-40B4-BE49-F238E27FC236}">
                  <a16:creationId xmlns:a16="http://schemas.microsoft.com/office/drawing/2014/main" id="{6DFB0038-C1DC-4E73-B6FA-1EB6B54429F7}"/>
                </a:ext>
              </a:extLst>
            </p:cNvPr>
            <p:cNvSpPr txBox="1"/>
            <p:nvPr/>
          </p:nvSpPr>
          <p:spPr>
            <a:xfrm>
              <a:off x="6187034" y="2459392"/>
              <a:ext cx="2511603" cy="276999"/>
            </a:xfrm>
            <a:prstGeom prst="rect">
              <a:avLst/>
            </a:prstGeom>
            <a:noFill/>
          </p:spPr>
          <p:txBody>
            <a:bodyPr wrap="square" rtlCol="0">
              <a:spAutoFit/>
            </a:bodyPr>
            <a:lstStyle/>
            <a:p>
              <a:r>
                <a:rPr kumimoji="1" lang="ja-JP" altLang="en-US" sz="1200" b="1" dirty="0"/>
                <a:t>複数人対複数人に分かれる議論</a:t>
              </a:r>
            </a:p>
          </p:txBody>
        </p:sp>
      </p:grpSp>
      <p:grpSp>
        <p:nvGrpSpPr>
          <p:cNvPr id="14" name="グループ化 13">
            <a:extLst>
              <a:ext uri="{FF2B5EF4-FFF2-40B4-BE49-F238E27FC236}">
                <a16:creationId xmlns:a16="http://schemas.microsoft.com/office/drawing/2014/main" id="{DAACBFE3-28F0-4402-87B4-D571B3B8AB4F}"/>
              </a:ext>
            </a:extLst>
          </p:cNvPr>
          <p:cNvGrpSpPr/>
          <p:nvPr/>
        </p:nvGrpSpPr>
        <p:grpSpPr>
          <a:xfrm>
            <a:off x="4797256" y="4599142"/>
            <a:ext cx="3514120" cy="1524773"/>
            <a:chOff x="4997709" y="4708896"/>
            <a:chExt cx="3514120" cy="1524773"/>
          </a:xfrm>
        </p:grpSpPr>
        <p:grpSp>
          <p:nvGrpSpPr>
            <p:cNvPr id="8" name="グループ化 7">
              <a:extLst>
                <a:ext uri="{FF2B5EF4-FFF2-40B4-BE49-F238E27FC236}">
                  <a16:creationId xmlns:a16="http://schemas.microsoft.com/office/drawing/2014/main" id="{788188C8-D82A-4D88-BCE4-6AA1A9FE05A8}"/>
                </a:ext>
              </a:extLst>
            </p:cNvPr>
            <p:cNvGrpSpPr/>
            <p:nvPr/>
          </p:nvGrpSpPr>
          <p:grpSpPr>
            <a:xfrm>
              <a:off x="5206488" y="5016673"/>
              <a:ext cx="2939046" cy="520531"/>
              <a:chOff x="7628370" y="5413475"/>
              <a:chExt cx="2939046" cy="520531"/>
            </a:xfrm>
          </p:grpSpPr>
          <p:pic>
            <p:nvPicPr>
              <p:cNvPr id="7" name="Picture 4">
                <a:extLst>
                  <a:ext uri="{FF2B5EF4-FFF2-40B4-BE49-F238E27FC236}">
                    <a16:creationId xmlns:a16="http://schemas.microsoft.com/office/drawing/2014/main" id="{ECFCA02E-FC7F-44FB-A4D4-EE23EB88F8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907" t="11613" r="18289" b="81853"/>
              <a:stretch/>
            </p:blipFill>
            <p:spPr bwMode="auto">
              <a:xfrm>
                <a:off x="7656945" y="5671127"/>
                <a:ext cx="2910471" cy="26287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B627436C-D254-41D4-AFFF-9B8CFD407E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182" t="11743" r="56696" b="81853"/>
              <a:stretch/>
            </p:blipFill>
            <p:spPr bwMode="auto">
              <a:xfrm>
                <a:off x="7628370" y="5413475"/>
                <a:ext cx="1934089" cy="257652"/>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テキスト ボックス 35">
              <a:extLst>
                <a:ext uri="{FF2B5EF4-FFF2-40B4-BE49-F238E27FC236}">
                  <a16:creationId xmlns:a16="http://schemas.microsoft.com/office/drawing/2014/main" id="{B9563260-942E-429C-8174-4B771FC6C87D}"/>
                </a:ext>
              </a:extLst>
            </p:cNvPr>
            <p:cNvSpPr txBox="1"/>
            <p:nvPr/>
          </p:nvSpPr>
          <p:spPr>
            <a:xfrm>
              <a:off x="4997710" y="4708896"/>
              <a:ext cx="3514119" cy="307777"/>
            </a:xfrm>
            <a:prstGeom prst="rect">
              <a:avLst/>
            </a:prstGeom>
            <a:noFill/>
          </p:spPr>
          <p:txBody>
            <a:bodyPr wrap="square" rtlCol="0">
              <a:spAutoFit/>
            </a:bodyPr>
            <a:lstStyle/>
            <a:p>
              <a:r>
                <a:rPr kumimoji="1" lang="ja-JP" altLang="en-US" sz="1400" b="1" dirty="0"/>
                <a:t>発言量・質・適しているか</a:t>
              </a:r>
            </a:p>
          </p:txBody>
        </p:sp>
        <p:sp>
          <p:nvSpPr>
            <p:cNvPr id="37" name="テキスト ボックス 36">
              <a:extLst>
                <a:ext uri="{FF2B5EF4-FFF2-40B4-BE49-F238E27FC236}">
                  <a16:creationId xmlns:a16="http://schemas.microsoft.com/office/drawing/2014/main" id="{8EED20AF-6006-4583-8830-5615FCF8FE66}"/>
                </a:ext>
              </a:extLst>
            </p:cNvPr>
            <p:cNvSpPr txBox="1"/>
            <p:nvPr/>
          </p:nvSpPr>
          <p:spPr>
            <a:xfrm>
              <a:off x="4997709" y="5611402"/>
              <a:ext cx="3514119" cy="307777"/>
            </a:xfrm>
            <a:prstGeom prst="rect">
              <a:avLst/>
            </a:prstGeom>
            <a:noFill/>
          </p:spPr>
          <p:txBody>
            <a:bodyPr wrap="square" rtlCol="0">
              <a:spAutoFit/>
            </a:bodyPr>
            <a:lstStyle/>
            <a:p>
              <a:r>
                <a:rPr kumimoji="1" lang="ja-JP" altLang="en-US" sz="1400" b="1" dirty="0"/>
                <a:t>ふるまいを起こしたか</a:t>
              </a:r>
            </a:p>
          </p:txBody>
        </p:sp>
        <p:grpSp>
          <p:nvGrpSpPr>
            <p:cNvPr id="13" name="グループ化 12">
              <a:extLst>
                <a:ext uri="{FF2B5EF4-FFF2-40B4-BE49-F238E27FC236}">
                  <a16:creationId xmlns:a16="http://schemas.microsoft.com/office/drawing/2014/main" id="{3FB4E89C-9985-4562-814B-908EB11DA618}"/>
                </a:ext>
              </a:extLst>
            </p:cNvPr>
            <p:cNvGrpSpPr/>
            <p:nvPr/>
          </p:nvGrpSpPr>
          <p:grpSpPr>
            <a:xfrm>
              <a:off x="5239238" y="5897744"/>
              <a:ext cx="1219097" cy="335925"/>
              <a:chOff x="5254728" y="6347224"/>
              <a:chExt cx="1219097" cy="335925"/>
            </a:xfrm>
          </p:grpSpPr>
          <p:grpSp>
            <p:nvGrpSpPr>
              <p:cNvPr id="38" name="グループ化 37">
                <a:extLst>
                  <a:ext uri="{FF2B5EF4-FFF2-40B4-BE49-F238E27FC236}">
                    <a16:creationId xmlns:a16="http://schemas.microsoft.com/office/drawing/2014/main" id="{E50ADDC9-1383-4239-A1E6-C3201F4E41A4}"/>
                  </a:ext>
                </a:extLst>
              </p:cNvPr>
              <p:cNvGrpSpPr/>
              <p:nvPr/>
            </p:nvGrpSpPr>
            <p:grpSpPr>
              <a:xfrm>
                <a:off x="5254728" y="6347224"/>
                <a:ext cx="859346" cy="307777"/>
                <a:chOff x="7652490" y="5363350"/>
                <a:chExt cx="859346" cy="307777"/>
              </a:xfrm>
            </p:grpSpPr>
            <p:pic>
              <p:nvPicPr>
                <p:cNvPr id="39" name="Picture 4">
                  <a:extLst>
                    <a:ext uri="{FF2B5EF4-FFF2-40B4-BE49-F238E27FC236}">
                      <a16:creationId xmlns:a16="http://schemas.microsoft.com/office/drawing/2014/main" id="{425B352C-A7AD-4A45-825E-964160F0E0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241" t="11613" r="30917" b="82462"/>
                <a:stretch/>
              </p:blipFill>
              <p:spPr bwMode="auto">
                <a:xfrm>
                  <a:off x="8293000" y="5409186"/>
                  <a:ext cx="218836" cy="2383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75DBC4B8-7895-42C9-8A69-84FFFAABFC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95" t="10497" r="78662" b="81853"/>
                <a:stretch/>
              </p:blipFill>
              <p:spPr bwMode="auto">
                <a:xfrm>
                  <a:off x="7652490" y="5363350"/>
                  <a:ext cx="218836" cy="307777"/>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テキスト ボックス 10">
                <a:extLst>
                  <a:ext uri="{FF2B5EF4-FFF2-40B4-BE49-F238E27FC236}">
                    <a16:creationId xmlns:a16="http://schemas.microsoft.com/office/drawing/2014/main" id="{1E17E6DA-9FC0-462B-8D6A-0F10B82CE90D}"/>
                  </a:ext>
                </a:extLst>
              </p:cNvPr>
              <p:cNvSpPr txBox="1"/>
              <p:nvPr/>
            </p:nvSpPr>
            <p:spPr>
              <a:xfrm>
                <a:off x="5415706" y="6406150"/>
                <a:ext cx="400894" cy="276999"/>
              </a:xfrm>
              <a:prstGeom prst="rect">
                <a:avLst/>
              </a:prstGeom>
              <a:noFill/>
            </p:spPr>
            <p:txBody>
              <a:bodyPr wrap="square" rtlCol="0">
                <a:spAutoFit/>
              </a:bodyPr>
              <a:lstStyle/>
              <a:p>
                <a:r>
                  <a:rPr kumimoji="1" lang="en-US" altLang="ja-JP" sz="1200" dirty="0"/>
                  <a:t>Yes</a:t>
                </a:r>
                <a:endParaRPr kumimoji="1" lang="ja-JP" altLang="en-US" sz="1200" dirty="0"/>
              </a:p>
            </p:txBody>
          </p:sp>
          <p:sp>
            <p:nvSpPr>
              <p:cNvPr id="41" name="テキスト ボックス 40">
                <a:extLst>
                  <a:ext uri="{FF2B5EF4-FFF2-40B4-BE49-F238E27FC236}">
                    <a16:creationId xmlns:a16="http://schemas.microsoft.com/office/drawing/2014/main" id="{74939D91-9745-4C55-8C22-0DF2E7B07673}"/>
                  </a:ext>
                </a:extLst>
              </p:cNvPr>
              <p:cNvSpPr txBox="1"/>
              <p:nvPr/>
            </p:nvSpPr>
            <p:spPr>
              <a:xfrm>
                <a:off x="6072931" y="6406150"/>
                <a:ext cx="400894" cy="276999"/>
              </a:xfrm>
              <a:prstGeom prst="rect">
                <a:avLst/>
              </a:prstGeom>
              <a:noFill/>
            </p:spPr>
            <p:txBody>
              <a:bodyPr wrap="square" rtlCol="0">
                <a:spAutoFit/>
              </a:bodyPr>
              <a:lstStyle/>
              <a:p>
                <a:r>
                  <a:rPr kumimoji="1" lang="en-US" altLang="ja-JP" sz="1200" dirty="0"/>
                  <a:t>No</a:t>
                </a:r>
                <a:endParaRPr kumimoji="1" lang="ja-JP" altLang="en-US" sz="1200" dirty="0"/>
              </a:p>
            </p:txBody>
          </p:sp>
        </p:grpSp>
      </p:grpSp>
    </p:spTree>
    <p:extLst>
      <p:ext uri="{BB962C8B-B14F-4D97-AF65-F5344CB8AC3E}">
        <p14:creationId xmlns:p14="http://schemas.microsoft.com/office/powerpoint/2010/main" val="1395532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U ターン矢印 90">
            <a:extLst>
              <a:ext uri="{FF2B5EF4-FFF2-40B4-BE49-F238E27FC236}">
                <a16:creationId xmlns:a16="http://schemas.microsoft.com/office/drawing/2014/main" id="{F3DC6A75-9C5A-0145-A441-7E8A6ABAEA2D}"/>
              </a:ext>
            </a:extLst>
          </p:cNvPr>
          <p:cNvSpPr/>
          <p:nvPr/>
        </p:nvSpPr>
        <p:spPr>
          <a:xfrm rot="5400000">
            <a:off x="7251972" y="3478030"/>
            <a:ext cx="651043" cy="284996"/>
          </a:xfrm>
          <a:prstGeom prst="uturnArrow">
            <a:avLst>
              <a:gd name="adj1" fmla="val 4445"/>
              <a:gd name="adj2" fmla="val 8213"/>
              <a:gd name="adj3" fmla="val 19518"/>
              <a:gd name="adj4" fmla="val 0"/>
              <a:gd name="adj5" fmla="val 100000"/>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sp>
        <p:nvSpPr>
          <p:cNvPr id="92" name="テキスト ボックス 42">
            <a:extLst>
              <a:ext uri="{FF2B5EF4-FFF2-40B4-BE49-F238E27FC236}">
                <a16:creationId xmlns:a16="http://schemas.microsoft.com/office/drawing/2014/main" id="{E2E800FC-991D-7643-8B08-FBC234CFCDD7}"/>
              </a:ext>
            </a:extLst>
          </p:cNvPr>
          <p:cNvSpPr txBox="1"/>
          <p:nvPr/>
        </p:nvSpPr>
        <p:spPr>
          <a:xfrm rot="5400000">
            <a:off x="3583366" y="3454430"/>
            <a:ext cx="1642951" cy="276999"/>
          </a:xfrm>
          <a:prstGeom prst="rect">
            <a:avLst/>
          </a:prstGeom>
          <a:noFill/>
        </p:spPr>
        <p:txBody>
          <a:bodyPr wrap="square" rtlCol="0">
            <a:spAutoFit/>
          </a:bodyPr>
          <a:lstStyle/>
          <a:p>
            <a:r>
              <a:rPr lang="en-US" altLang="ja-JP" sz="1200" dirty="0">
                <a:solidFill>
                  <a:prstClr val="black"/>
                </a:solidFill>
                <a:latin typeface="Meiryo" panose="020B0604030504040204" pitchFamily="34" charset="-128"/>
                <a:ea typeface="Meiryo" panose="020B0604030504040204" pitchFamily="34" charset="-128"/>
              </a:rPr>
              <a:t>Potential promotion</a:t>
            </a:r>
            <a:endParaRPr lang="ja-JP" altLang="en-US" sz="1200" dirty="0">
              <a:solidFill>
                <a:prstClr val="black"/>
              </a:solidFill>
              <a:latin typeface="Meiryo" panose="020B0604030504040204" pitchFamily="34" charset="-128"/>
              <a:ea typeface="Meiryo" panose="020B0604030504040204" pitchFamily="34" charset="-128"/>
            </a:endParaRPr>
          </a:p>
        </p:txBody>
      </p:sp>
      <p:sp>
        <p:nvSpPr>
          <p:cNvPr id="93" name="U ターン矢印 92">
            <a:extLst>
              <a:ext uri="{FF2B5EF4-FFF2-40B4-BE49-F238E27FC236}">
                <a16:creationId xmlns:a16="http://schemas.microsoft.com/office/drawing/2014/main" id="{0054A791-C044-AD4B-BADD-B8F7AB4954C6}"/>
              </a:ext>
            </a:extLst>
          </p:cNvPr>
          <p:cNvSpPr/>
          <p:nvPr/>
        </p:nvSpPr>
        <p:spPr>
          <a:xfrm rot="5400000" flipV="1">
            <a:off x="4004936" y="3265187"/>
            <a:ext cx="1704492" cy="660848"/>
          </a:xfrm>
          <a:prstGeom prst="uturnArrow">
            <a:avLst>
              <a:gd name="adj1" fmla="val 4445"/>
              <a:gd name="adj2" fmla="val 8213"/>
              <a:gd name="adj3" fmla="val 19518"/>
              <a:gd name="adj4" fmla="val 0"/>
              <a:gd name="adj5" fmla="val 100000"/>
            </a:avLst>
          </a:prstGeom>
          <a:pattFill prst="dkUpDiag">
            <a:fgClr>
              <a:schemeClr val="tx1">
                <a:lumMod val="50000"/>
                <a:lumOff val="50000"/>
              </a:schemeClr>
            </a:fgClr>
            <a:bgClr>
              <a:schemeClr val="bg1"/>
            </a:bgClr>
          </a:patt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sp>
        <p:nvSpPr>
          <p:cNvPr id="94" name="正方形/長方形 93">
            <a:extLst>
              <a:ext uri="{FF2B5EF4-FFF2-40B4-BE49-F238E27FC236}">
                <a16:creationId xmlns:a16="http://schemas.microsoft.com/office/drawing/2014/main" id="{AF883810-8E6C-4B47-9D64-057D0992C808}"/>
              </a:ext>
            </a:extLst>
          </p:cNvPr>
          <p:cNvSpPr/>
          <p:nvPr/>
        </p:nvSpPr>
        <p:spPr>
          <a:xfrm>
            <a:off x="5171275" y="2477106"/>
            <a:ext cx="2251485" cy="1096298"/>
          </a:xfrm>
          <a:prstGeom prst="rect">
            <a:avLst/>
          </a:prstGeom>
          <a:solidFill>
            <a:schemeClr val="bg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5" name="正方形/長方形 94">
            <a:extLst>
              <a:ext uri="{FF2B5EF4-FFF2-40B4-BE49-F238E27FC236}">
                <a16:creationId xmlns:a16="http://schemas.microsoft.com/office/drawing/2014/main" id="{D0F93E06-52F9-774B-891E-EF924224FEF2}"/>
              </a:ext>
            </a:extLst>
          </p:cNvPr>
          <p:cNvSpPr/>
          <p:nvPr/>
        </p:nvSpPr>
        <p:spPr>
          <a:xfrm>
            <a:off x="5231345" y="3038452"/>
            <a:ext cx="2134595" cy="496061"/>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L1: Get points when your altruistic action is approved</a:t>
            </a:r>
            <a:endParaRPr lang="ja-JP" altLang="en-US"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sp>
        <p:nvSpPr>
          <p:cNvPr id="96" name="正方形/長方形 95">
            <a:extLst>
              <a:ext uri="{FF2B5EF4-FFF2-40B4-BE49-F238E27FC236}">
                <a16:creationId xmlns:a16="http://schemas.microsoft.com/office/drawing/2014/main" id="{7162B163-7052-D341-A015-CA3FB254C440}"/>
              </a:ext>
            </a:extLst>
          </p:cNvPr>
          <p:cNvSpPr/>
          <p:nvPr/>
        </p:nvSpPr>
        <p:spPr>
          <a:xfrm>
            <a:off x="5231340" y="2522344"/>
            <a:ext cx="2134595" cy="496061"/>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L2: Get points when bet target increases points</a:t>
            </a:r>
            <a:endParaRPr lang="ja-JP" altLang="en-US"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sp>
        <p:nvSpPr>
          <p:cNvPr id="97" name="TextBox 15">
            <a:extLst>
              <a:ext uri="{FF2B5EF4-FFF2-40B4-BE49-F238E27FC236}">
                <a16:creationId xmlns:a16="http://schemas.microsoft.com/office/drawing/2014/main" id="{C33AB5F9-C6CB-704C-A373-086CD4EF4374}"/>
              </a:ext>
            </a:extLst>
          </p:cNvPr>
          <p:cNvSpPr txBox="1"/>
          <p:nvPr/>
        </p:nvSpPr>
        <p:spPr>
          <a:xfrm>
            <a:off x="5157827" y="1804454"/>
            <a:ext cx="2679957" cy="680956"/>
          </a:xfrm>
          <a:prstGeom prst="rect">
            <a:avLst/>
          </a:prstGeom>
          <a:noFill/>
        </p:spPr>
        <p:txBody>
          <a:bodyPr wrap="square" rtlCol="0">
            <a:spAutoFit/>
          </a:bodyPr>
          <a:lstStyle/>
          <a:p>
            <a:r>
              <a:rPr lang="en-US" altLang="ja-JP" sz="1275" b="1" dirty="0">
                <a:solidFill>
                  <a:prstClr val="black"/>
                </a:solidFill>
                <a:latin typeface="Times New Roman" panose="02020603050405020304" pitchFamily="18" charset="0"/>
                <a:cs typeface="Times New Roman" panose="02020603050405020304" pitchFamily="18" charset="0"/>
              </a:rPr>
              <a:t>DERC</a:t>
            </a:r>
            <a:r>
              <a:rPr lang="en-US" altLang="ja-JP" sz="1275" dirty="0">
                <a:solidFill>
                  <a:prstClr val="black"/>
                </a:solidFill>
                <a:latin typeface="Times New Roman" panose="02020603050405020304" pitchFamily="18" charset="0"/>
                <a:cs typeface="Times New Roman" panose="02020603050405020304" pitchFamily="18" charset="0"/>
              </a:rPr>
              <a:t> </a:t>
            </a:r>
          </a:p>
          <a:p>
            <a:r>
              <a:rPr lang="en-US" altLang="ja-JP" sz="1275" dirty="0">
                <a:solidFill>
                  <a:prstClr val="black"/>
                </a:solidFill>
                <a:latin typeface="Times New Roman" panose="02020603050405020304" pitchFamily="18" charset="0"/>
                <a:cs typeface="Times New Roman" panose="02020603050405020304" pitchFamily="18" charset="0"/>
              </a:rPr>
              <a:t>(Dual-layer-gamification Encouraging Reciprocity-based Cooperation)</a:t>
            </a:r>
            <a:endParaRPr lang="ja-JP" altLang="en-US" sz="1275" dirty="0">
              <a:solidFill>
                <a:prstClr val="black"/>
              </a:solidFill>
              <a:latin typeface="Times New Roman" panose="02020603050405020304" pitchFamily="18" charset="0"/>
              <a:cs typeface="Times New Roman" panose="02020603050405020304" pitchFamily="18" charset="0"/>
            </a:endParaRPr>
          </a:p>
        </p:txBody>
      </p:sp>
      <p:sp>
        <p:nvSpPr>
          <p:cNvPr id="98" name="テキスト ボックス 42">
            <a:extLst>
              <a:ext uri="{FF2B5EF4-FFF2-40B4-BE49-F238E27FC236}">
                <a16:creationId xmlns:a16="http://schemas.microsoft.com/office/drawing/2014/main" id="{7ADDD002-3BA9-A54D-BC4B-6499A351AC7A}"/>
              </a:ext>
            </a:extLst>
          </p:cNvPr>
          <p:cNvSpPr txBox="1"/>
          <p:nvPr/>
        </p:nvSpPr>
        <p:spPr>
          <a:xfrm rot="5400000">
            <a:off x="7102469" y="3480113"/>
            <a:ext cx="1470630" cy="276999"/>
          </a:xfrm>
          <a:prstGeom prst="rect">
            <a:avLst/>
          </a:prstGeom>
          <a:noFill/>
        </p:spPr>
        <p:txBody>
          <a:bodyPr wrap="square" rtlCol="0">
            <a:spAutoFit/>
          </a:bodyPr>
          <a:lstStyle/>
          <a:p>
            <a:r>
              <a:rPr lang="en-US" altLang="ja-JP" sz="1200" dirty="0">
                <a:solidFill>
                  <a:prstClr val="black"/>
                </a:solidFill>
                <a:latin typeface="Meiryo" panose="020B0604030504040204" pitchFamily="34" charset="-128"/>
                <a:ea typeface="Meiryo" panose="020B0604030504040204" pitchFamily="34" charset="-128"/>
              </a:rPr>
              <a:t>Direct promotion</a:t>
            </a:r>
            <a:endParaRPr lang="ja-JP" altLang="en-US" sz="1200" dirty="0">
              <a:solidFill>
                <a:prstClr val="black"/>
              </a:solidFill>
              <a:latin typeface="Meiryo" panose="020B0604030504040204" pitchFamily="34" charset="-128"/>
              <a:ea typeface="Meiryo" panose="020B0604030504040204" pitchFamily="34" charset="-128"/>
            </a:endParaRPr>
          </a:p>
        </p:txBody>
      </p:sp>
      <p:sp>
        <p:nvSpPr>
          <p:cNvPr id="99" name="角丸四角形 98">
            <a:extLst>
              <a:ext uri="{FF2B5EF4-FFF2-40B4-BE49-F238E27FC236}">
                <a16:creationId xmlns:a16="http://schemas.microsoft.com/office/drawing/2014/main" id="{46E77194-2669-4041-BC48-25B1F1798ECC}"/>
              </a:ext>
            </a:extLst>
          </p:cNvPr>
          <p:cNvSpPr/>
          <p:nvPr/>
        </p:nvSpPr>
        <p:spPr>
          <a:xfrm>
            <a:off x="5198706" y="4194621"/>
            <a:ext cx="2236291" cy="385053"/>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 altLang="ja-JP" sz="1200" dirty="0">
                <a:solidFill>
                  <a:schemeClr val="tx1"/>
                </a:solidFill>
                <a:latin typeface="Meiryo" panose="020B0604030504040204" pitchFamily="34" charset="-128"/>
                <a:ea typeface="Meiryo" panose="020B0604030504040204" pitchFamily="34" charset="-128"/>
              </a:rPr>
              <a:t>Encouraging altruistic action of others</a:t>
            </a:r>
            <a:endParaRPr kumimoji="1" lang="ja-JP" altLang="en-US" sz="1200" dirty="0">
              <a:solidFill>
                <a:schemeClr val="tx1"/>
              </a:solidFill>
              <a:latin typeface="Meiryo" panose="020B0604030504040204" pitchFamily="34" charset="-128"/>
              <a:ea typeface="Meiryo" panose="020B0604030504040204" pitchFamily="34" charset="-128"/>
            </a:endParaRPr>
          </a:p>
        </p:txBody>
      </p:sp>
      <p:sp>
        <p:nvSpPr>
          <p:cNvPr id="100" name="角丸四角形 99">
            <a:extLst>
              <a:ext uri="{FF2B5EF4-FFF2-40B4-BE49-F238E27FC236}">
                <a16:creationId xmlns:a16="http://schemas.microsoft.com/office/drawing/2014/main" id="{265CB041-07EC-F049-843F-2DE8E9DE334E}"/>
              </a:ext>
            </a:extLst>
          </p:cNvPr>
          <p:cNvSpPr/>
          <p:nvPr/>
        </p:nvSpPr>
        <p:spPr>
          <a:xfrm>
            <a:off x="5186469" y="3730887"/>
            <a:ext cx="2236291" cy="385053"/>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solidFill>
                <a:latin typeface="Meiryo" panose="020B0604030504040204" pitchFamily="34" charset="-128"/>
                <a:ea typeface="Meiryo" panose="020B0604030504040204" pitchFamily="34" charset="-128"/>
              </a:rPr>
              <a:t>Altruistic action </a:t>
            </a:r>
            <a:endParaRPr kumimoji="1" lang="ja-JP" altLang="en-US" sz="1350">
              <a:solidFill>
                <a:schemeClr val="tx1"/>
              </a:solidFill>
              <a:latin typeface="Meiryo" panose="020B0604030504040204" pitchFamily="34" charset="-128"/>
              <a:ea typeface="Meiryo" panose="020B0604030504040204" pitchFamily="34" charset="-128"/>
            </a:endParaRPr>
          </a:p>
        </p:txBody>
      </p:sp>
      <p:sp>
        <p:nvSpPr>
          <p:cNvPr id="101" name="U ターン矢印 100">
            <a:extLst>
              <a:ext uri="{FF2B5EF4-FFF2-40B4-BE49-F238E27FC236}">
                <a16:creationId xmlns:a16="http://schemas.microsoft.com/office/drawing/2014/main" id="{AA9CCE9C-AB75-084B-8BBC-EBA1C51C878A}"/>
              </a:ext>
            </a:extLst>
          </p:cNvPr>
          <p:cNvSpPr/>
          <p:nvPr/>
        </p:nvSpPr>
        <p:spPr>
          <a:xfrm rot="16200000" flipH="1">
            <a:off x="4689013" y="2781961"/>
            <a:ext cx="540059" cy="462866"/>
          </a:xfrm>
          <a:prstGeom prst="uturnArrow">
            <a:avLst>
              <a:gd name="adj1" fmla="val 6634"/>
              <a:gd name="adj2" fmla="val 7290"/>
              <a:gd name="adj3" fmla="val 22376"/>
              <a:gd name="adj4" fmla="val 56352"/>
              <a:gd name="adj5" fmla="val 100000"/>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sp>
        <p:nvSpPr>
          <p:cNvPr id="102" name="テキスト ボックス 42">
            <a:extLst>
              <a:ext uri="{FF2B5EF4-FFF2-40B4-BE49-F238E27FC236}">
                <a16:creationId xmlns:a16="http://schemas.microsoft.com/office/drawing/2014/main" id="{7ADC7105-13CE-DD4F-8035-C2FF9888663A}"/>
              </a:ext>
            </a:extLst>
          </p:cNvPr>
          <p:cNvSpPr txBox="1"/>
          <p:nvPr/>
        </p:nvSpPr>
        <p:spPr>
          <a:xfrm rot="5400000">
            <a:off x="4299973" y="3539248"/>
            <a:ext cx="1096298" cy="461665"/>
          </a:xfrm>
          <a:prstGeom prst="rect">
            <a:avLst/>
          </a:prstGeom>
          <a:noFill/>
        </p:spPr>
        <p:txBody>
          <a:bodyPr wrap="square" rtlCol="0">
            <a:spAutoFit/>
          </a:bodyPr>
          <a:lstStyle/>
          <a:p>
            <a:r>
              <a:rPr lang="en-US" altLang="ja-JP" sz="1200" dirty="0">
                <a:solidFill>
                  <a:prstClr val="black"/>
                </a:solidFill>
                <a:latin typeface="Meiryo" panose="020B0604030504040204" pitchFamily="34" charset="-128"/>
                <a:ea typeface="Meiryo" panose="020B0604030504040204" pitchFamily="34" charset="-128"/>
              </a:rPr>
              <a:t>Meta-operation</a:t>
            </a:r>
            <a:endParaRPr lang="ja-JP" altLang="en-US" sz="1200" dirty="0">
              <a:solidFill>
                <a:prstClr val="black"/>
              </a:solidFill>
              <a:latin typeface="Meiryo" panose="020B0604030504040204" pitchFamily="34" charset="-128"/>
              <a:ea typeface="Meiryo" panose="020B0604030504040204" pitchFamily="34" charset="-128"/>
            </a:endParaRPr>
          </a:p>
        </p:txBody>
      </p:sp>
      <p:sp>
        <p:nvSpPr>
          <p:cNvPr id="103" name="角丸四角形 102">
            <a:extLst>
              <a:ext uri="{FF2B5EF4-FFF2-40B4-BE49-F238E27FC236}">
                <a16:creationId xmlns:a16="http://schemas.microsoft.com/office/drawing/2014/main" id="{9F6DA0D7-68D0-6844-8F43-DE7D6FE1F339}"/>
              </a:ext>
            </a:extLst>
          </p:cNvPr>
          <p:cNvSpPr/>
          <p:nvPr/>
        </p:nvSpPr>
        <p:spPr>
          <a:xfrm>
            <a:off x="5000915" y="3658656"/>
            <a:ext cx="2589718" cy="1013235"/>
          </a:xfrm>
          <a:prstGeom prst="roundRect">
            <a:avLst/>
          </a:prstGeom>
          <a:noFill/>
          <a:ln w="222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04" name="テキスト ボックス 103">
            <a:extLst>
              <a:ext uri="{FF2B5EF4-FFF2-40B4-BE49-F238E27FC236}">
                <a16:creationId xmlns:a16="http://schemas.microsoft.com/office/drawing/2014/main" id="{B9C1C895-918C-EE43-A905-F2EA507B3C99}"/>
              </a:ext>
            </a:extLst>
          </p:cNvPr>
          <p:cNvSpPr txBox="1"/>
          <p:nvPr/>
        </p:nvSpPr>
        <p:spPr>
          <a:xfrm>
            <a:off x="6149787" y="4651905"/>
            <a:ext cx="1500942" cy="300082"/>
          </a:xfrm>
          <a:prstGeom prst="rect">
            <a:avLst/>
          </a:prstGeom>
          <a:noFill/>
        </p:spPr>
        <p:txBody>
          <a:bodyPr wrap="square" rtlCol="0">
            <a:spAutoFit/>
          </a:bodyPr>
          <a:lstStyle/>
          <a:p>
            <a:r>
              <a:rPr kumimoji="1" lang="en-US" altLang="ja-JP" sz="1350" dirty="0"/>
              <a:t>Human behavior</a:t>
            </a:r>
            <a:endParaRPr kumimoji="1" lang="ja-JP" altLang="en-US" sz="1350"/>
          </a:p>
        </p:txBody>
      </p:sp>
      <p:sp>
        <p:nvSpPr>
          <p:cNvPr id="105" name="U ターン矢印 104">
            <a:extLst>
              <a:ext uri="{FF2B5EF4-FFF2-40B4-BE49-F238E27FC236}">
                <a16:creationId xmlns:a16="http://schemas.microsoft.com/office/drawing/2014/main" id="{534CB610-BA75-6341-9317-56291C00C1E4}"/>
              </a:ext>
            </a:extLst>
          </p:cNvPr>
          <p:cNvSpPr/>
          <p:nvPr/>
        </p:nvSpPr>
        <p:spPr>
          <a:xfrm rot="5400000">
            <a:off x="3305799" y="3409129"/>
            <a:ext cx="651043" cy="284996"/>
          </a:xfrm>
          <a:prstGeom prst="uturnArrow">
            <a:avLst>
              <a:gd name="adj1" fmla="val 4445"/>
              <a:gd name="adj2" fmla="val 8213"/>
              <a:gd name="adj3" fmla="val 19518"/>
              <a:gd name="adj4" fmla="val 0"/>
              <a:gd name="adj5" fmla="val 100000"/>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sp>
        <p:nvSpPr>
          <p:cNvPr id="106" name="正方形/長方形 105">
            <a:extLst>
              <a:ext uri="{FF2B5EF4-FFF2-40B4-BE49-F238E27FC236}">
                <a16:creationId xmlns:a16="http://schemas.microsoft.com/office/drawing/2014/main" id="{D4C82495-5023-D94A-8B44-70EDF4731586}"/>
              </a:ext>
            </a:extLst>
          </p:cNvPr>
          <p:cNvSpPr/>
          <p:nvPr/>
        </p:nvSpPr>
        <p:spPr>
          <a:xfrm>
            <a:off x="1225102" y="2939112"/>
            <a:ext cx="2251485" cy="554999"/>
          </a:xfrm>
          <a:prstGeom prst="rect">
            <a:avLst/>
          </a:prstGeom>
          <a:solidFill>
            <a:schemeClr val="bg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07" name="正方形/長方形 106">
            <a:extLst>
              <a:ext uri="{FF2B5EF4-FFF2-40B4-BE49-F238E27FC236}">
                <a16:creationId xmlns:a16="http://schemas.microsoft.com/office/drawing/2014/main" id="{5F9C47AF-7FC0-2245-A40B-ABFE488E21FA}"/>
              </a:ext>
            </a:extLst>
          </p:cNvPr>
          <p:cNvSpPr/>
          <p:nvPr/>
        </p:nvSpPr>
        <p:spPr>
          <a:xfrm>
            <a:off x="1285172" y="2969550"/>
            <a:ext cx="2134595" cy="496061"/>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L1: Get points when you do Target action</a:t>
            </a:r>
            <a:endParaRPr lang="ja-JP" altLang="en-US"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sp>
        <p:nvSpPr>
          <p:cNvPr id="108" name="TextBox 15">
            <a:extLst>
              <a:ext uri="{FF2B5EF4-FFF2-40B4-BE49-F238E27FC236}">
                <a16:creationId xmlns:a16="http://schemas.microsoft.com/office/drawing/2014/main" id="{6B2209DD-1748-0443-AD10-8B94AB057A13}"/>
              </a:ext>
            </a:extLst>
          </p:cNvPr>
          <p:cNvSpPr txBox="1"/>
          <p:nvPr/>
        </p:nvSpPr>
        <p:spPr>
          <a:xfrm>
            <a:off x="1182984" y="2608248"/>
            <a:ext cx="1635365" cy="484748"/>
          </a:xfrm>
          <a:prstGeom prst="rect">
            <a:avLst/>
          </a:prstGeom>
          <a:noFill/>
        </p:spPr>
        <p:txBody>
          <a:bodyPr wrap="square" rtlCol="0">
            <a:spAutoFit/>
          </a:bodyPr>
          <a:lstStyle/>
          <a:p>
            <a:r>
              <a:rPr lang="en-US" altLang="ja-JP" sz="1275" b="1" dirty="0">
                <a:solidFill>
                  <a:prstClr val="black"/>
                </a:solidFill>
                <a:latin typeface="Times New Roman" panose="02020603050405020304" pitchFamily="18" charset="0"/>
                <a:cs typeface="Times New Roman" panose="02020603050405020304" pitchFamily="18" charset="0"/>
              </a:rPr>
              <a:t>Typical Gamification</a:t>
            </a:r>
            <a:endParaRPr lang="ja-JP" altLang="en-US" sz="1275" dirty="0">
              <a:solidFill>
                <a:prstClr val="black"/>
              </a:solidFill>
              <a:latin typeface="Times New Roman" panose="02020603050405020304" pitchFamily="18" charset="0"/>
              <a:cs typeface="Times New Roman" panose="02020603050405020304" pitchFamily="18" charset="0"/>
            </a:endParaRPr>
          </a:p>
        </p:txBody>
      </p:sp>
      <p:sp>
        <p:nvSpPr>
          <p:cNvPr id="109" name="テキスト ボックス 42">
            <a:extLst>
              <a:ext uri="{FF2B5EF4-FFF2-40B4-BE49-F238E27FC236}">
                <a16:creationId xmlns:a16="http://schemas.microsoft.com/office/drawing/2014/main" id="{9C95EEB7-2FF9-F84B-8B64-E6BEDE221323}"/>
              </a:ext>
            </a:extLst>
          </p:cNvPr>
          <p:cNvSpPr txBox="1"/>
          <p:nvPr/>
        </p:nvSpPr>
        <p:spPr>
          <a:xfrm rot="5400000">
            <a:off x="3156296" y="3411212"/>
            <a:ext cx="1470630" cy="276999"/>
          </a:xfrm>
          <a:prstGeom prst="rect">
            <a:avLst/>
          </a:prstGeom>
          <a:noFill/>
        </p:spPr>
        <p:txBody>
          <a:bodyPr wrap="square" rtlCol="0">
            <a:spAutoFit/>
          </a:bodyPr>
          <a:lstStyle/>
          <a:p>
            <a:r>
              <a:rPr lang="en-US" altLang="ja-JP" sz="1200" dirty="0">
                <a:solidFill>
                  <a:prstClr val="black"/>
                </a:solidFill>
                <a:latin typeface="Meiryo" panose="020B0604030504040204" pitchFamily="34" charset="-128"/>
                <a:ea typeface="Meiryo" panose="020B0604030504040204" pitchFamily="34" charset="-128"/>
              </a:rPr>
              <a:t>Direct promotion</a:t>
            </a:r>
            <a:endParaRPr lang="ja-JP" altLang="en-US" sz="1200" dirty="0">
              <a:solidFill>
                <a:prstClr val="black"/>
              </a:solidFill>
              <a:latin typeface="Meiryo" panose="020B0604030504040204" pitchFamily="34" charset="-128"/>
              <a:ea typeface="Meiryo" panose="020B0604030504040204" pitchFamily="34" charset="-128"/>
            </a:endParaRPr>
          </a:p>
        </p:txBody>
      </p:sp>
      <p:sp>
        <p:nvSpPr>
          <p:cNvPr id="110" name="角丸四角形 109">
            <a:extLst>
              <a:ext uri="{FF2B5EF4-FFF2-40B4-BE49-F238E27FC236}">
                <a16:creationId xmlns:a16="http://schemas.microsoft.com/office/drawing/2014/main" id="{014DD34B-8E74-E24A-8328-CE100ABD7AB6}"/>
              </a:ext>
            </a:extLst>
          </p:cNvPr>
          <p:cNvSpPr/>
          <p:nvPr/>
        </p:nvSpPr>
        <p:spPr>
          <a:xfrm>
            <a:off x="1240296" y="3661985"/>
            <a:ext cx="2236291" cy="385053"/>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solidFill>
                <a:latin typeface="Meiryo" panose="020B0604030504040204" pitchFamily="34" charset="-128"/>
                <a:ea typeface="Meiryo" panose="020B0604030504040204" pitchFamily="34" charset="-128"/>
              </a:rPr>
              <a:t>Target action </a:t>
            </a:r>
            <a:endParaRPr kumimoji="1" lang="ja-JP" altLang="en-US" sz="1350">
              <a:solidFill>
                <a:schemeClr val="tx1"/>
              </a:solidFill>
              <a:latin typeface="Meiryo" panose="020B0604030504040204" pitchFamily="34" charset="-128"/>
              <a:ea typeface="Meiryo" panose="020B0604030504040204" pitchFamily="34" charset="-128"/>
            </a:endParaRPr>
          </a:p>
        </p:txBody>
      </p:sp>
      <p:sp>
        <p:nvSpPr>
          <p:cNvPr id="111" name="角丸四角形 110">
            <a:extLst>
              <a:ext uri="{FF2B5EF4-FFF2-40B4-BE49-F238E27FC236}">
                <a16:creationId xmlns:a16="http://schemas.microsoft.com/office/drawing/2014/main" id="{FACE049F-9EEC-1E4C-B525-2EC6E65D2D2D}"/>
              </a:ext>
            </a:extLst>
          </p:cNvPr>
          <p:cNvSpPr/>
          <p:nvPr/>
        </p:nvSpPr>
        <p:spPr>
          <a:xfrm>
            <a:off x="1054742" y="3589755"/>
            <a:ext cx="2589718" cy="535965"/>
          </a:xfrm>
          <a:prstGeom prst="roundRect">
            <a:avLst/>
          </a:prstGeom>
          <a:noFill/>
          <a:ln w="222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12" name="テキスト ボックス 111">
            <a:extLst>
              <a:ext uri="{FF2B5EF4-FFF2-40B4-BE49-F238E27FC236}">
                <a16:creationId xmlns:a16="http://schemas.microsoft.com/office/drawing/2014/main" id="{6B99A362-F654-D944-9778-79DE1090AD39}"/>
              </a:ext>
            </a:extLst>
          </p:cNvPr>
          <p:cNvSpPr txBox="1"/>
          <p:nvPr/>
        </p:nvSpPr>
        <p:spPr>
          <a:xfrm>
            <a:off x="2203614" y="4159792"/>
            <a:ext cx="1500942" cy="300082"/>
          </a:xfrm>
          <a:prstGeom prst="rect">
            <a:avLst/>
          </a:prstGeom>
          <a:noFill/>
        </p:spPr>
        <p:txBody>
          <a:bodyPr wrap="square" rtlCol="0">
            <a:spAutoFit/>
          </a:bodyPr>
          <a:lstStyle/>
          <a:p>
            <a:r>
              <a:rPr kumimoji="1" lang="en-US" altLang="ja-JP" sz="1350" dirty="0"/>
              <a:t>Human behavior</a:t>
            </a:r>
            <a:endParaRPr kumimoji="1" lang="ja-JP" altLang="en-US" sz="1350"/>
          </a:p>
        </p:txBody>
      </p:sp>
    </p:spTree>
    <p:extLst>
      <p:ext uri="{BB962C8B-B14F-4D97-AF65-F5344CB8AC3E}">
        <p14:creationId xmlns:p14="http://schemas.microsoft.com/office/powerpoint/2010/main" val="442191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歩数全体講評</a:t>
            </a:r>
            <a:endParaRPr sz="3600" b="1" dirty="0">
              <a:solidFill>
                <a:schemeClr val="bg1"/>
              </a:solidFill>
            </a:endParaRPr>
          </a:p>
        </p:txBody>
      </p:sp>
      <p:grpSp>
        <p:nvGrpSpPr>
          <p:cNvPr id="5" name="グループ化 4">
            <a:extLst>
              <a:ext uri="{FF2B5EF4-FFF2-40B4-BE49-F238E27FC236}">
                <a16:creationId xmlns:a16="http://schemas.microsoft.com/office/drawing/2014/main" id="{234E43D6-59CD-48C4-9E0D-AFCCFBE44F7B}"/>
              </a:ext>
            </a:extLst>
          </p:cNvPr>
          <p:cNvGrpSpPr/>
          <p:nvPr/>
        </p:nvGrpSpPr>
        <p:grpSpPr>
          <a:xfrm>
            <a:off x="398586" y="3497978"/>
            <a:ext cx="3890763" cy="1890820"/>
            <a:chOff x="5083444" y="2340789"/>
            <a:chExt cx="4192006" cy="2057457"/>
          </a:xfrm>
        </p:grpSpPr>
        <p:pic>
          <p:nvPicPr>
            <p:cNvPr id="3076" name="Picture 4">
              <a:extLst>
                <a:ext uri="{FF2B5EF4-FFF2-40B4-BE49-F238E27FC236}">
                  <a16:creationId xmlns:a16="http://schemas.microsoft.com/office/drawing/2014/main" id="{954635F1-5F85-4890-93E9-DE672C21C7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836"/>
            <a:stretch/>
          </p:blipFill>
          <p:spPr bwMode="auto">
            <a:xfrm>
              <a:off x="5641383" y="2825034"/>
              <a:ext cx="2972284" cy="1573212"/>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26D23721-35C5-4ADD-8E14-71F08CC93292}"/>
                </a:ext>
              </a:extLst>
            </p:cNvPr>
            <p:cNvSpPr txBox="1"/>
            <p:nvPr/>
          </p:nvSpPr>
          <p:spPr>
            <a:xfrm>
              <a:off x="5083444" y="2340789"/>
              <a:ext cx="4192006" cy="523220"/>
            </a:xfrm>
            <a:prstGeom prst="rect">
              <a:avLst/>
            </a:prstGeom>
            <a:noFill/>
          </p:spPr>
          <p:txBody>
            <a:bodyPr wrap="square" rtlCol="0">
              <a:spAutoFit/>
            </a:bodyPr>
            <a:lstStyle/>
            <a:p>
              <a:r>
                <a:rPr lang="ja-JP" altLang="en-US" sz="1400" b="1" dirty="0">
                  <a:solidFill>
                    <a:srgbClr val="000000"/>
                  </a:solidFill>
                  <a:latin typeface="Roboto" panose="02000000000000000000" pitchFamily="2" charset="0"/>
                </a:rPr>
                <a:t>レベル</a:t>
              </a:r>
              <a:r>
                <a:rPr lang="ja-JP" altLang="en-US" sz="1400" b="1" i="0" dirty="0">
                  <a:solidFill>
                    <a:srgbClr val="000000"/>
                  </a:solidFill>
                  <a:effectLst/>
                  <a:latin typeface="Roboto" panose="02000000000000000000" pitchFamily="2" charset="0"/>
                </a:rPr>
                <a:t>１によって積極的に歩こうという意識を持つようになりましたか？</a:t>
              </a:r>
              <a:endParaRPr kumimoji="1" lang="ja-JP" altLang="en-US" sz="1400" b="1" dirty="0"/>
            </a:p>
          </p:txBody>
        </p:sp>
      </p:grpSp>
      <p:grpSp>
        <p:nvGrpSpPr>
          <p:cNvPr id="3" name="グループ化 2">
            <a:extLst>
              <a:ext uri="{FF2B5EF4-FFF2-40B4-BE49-F238E27FC236}">
                <a16:creationId xmlns:a16="http://schemas.microsoft.com/office/drawing/2014/main" id="{22236E40-77D6-4716-858E-14B08131775D}"/>
              </a:ext>
            </a:extLst>
          </p:cNvPr>
          <p:cNvGrpSpPr/>
          <p:nvPr/>
        </p:nvGrpSpPr>
        <p:grpSpPr>
          <a:xfrm>
            <a:off x="4629710" y="2988801"/>
            <a:ext cx="3739920" cy="1908403"/>
            <a:chOff x="4690299" y="4445455"/>
            <a:chExt cx="4295998" cy="2195249"/>
          </a:xfrm>
        </p:grpSpPr>
        <p:pic>
          <p:nvPicPr>
            <p:cNvPr id="3078" name="Picture 6">
              <a:extLst>
                <a:ext uri="{FF2B5EF4-FFF2-40B4-BE49-F238E27FC236}">
                  <a16:creationId xmlns:a16="http://schemas.microsoft.com/office/drawing/2014/main" id="{A3D14A9A-DD67-4334-AAEA-1199AD4A06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27" t="17487" r="44207" b="3447"/>
            <a:stretch/>
          </p:blipFill>
          <p:spPr bwMode="auto">
            <a:xfrm>
              <a:off x="5290859" y="4955583"/>
              <a:ext cx="1605888" cy="1627322"/>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854BE8D6-2FB1-44C7-98ED-D1DB510BD188}"/>
                </a:ext>
              </a:extLst>
            </p:cNvPr>
            <p:cNvSpPr txBox="1"/>
            <p:nvPr/>
          </p:nvSpPr>
          <p:spPr>
            <a:xfrm>
              <a:off x="4690299" y="4445455"/>
              <a:ext cx="4295998" cy="601864"/>
            </a:xfrm>
            <a:prstGeom prst="rect">
              <a:avLst/>
            </a:prstGeom>
            <a:noFill/>
          </p:spPr>
          <p:txBody>
            <a:bodyPr wrap="square" rtlCol="0">
              <a:spAutoFit/>
            </a:bodyPr>
            <a:lstStyle/>
            <a:p>
              <a:r>
                <a:rPr lang="ja-JP" altLang="en-US" sz="1400" b="1" i="0" dirty="0">
                  <a:solidFill>
                    <a:srgbClr val="000000"/>
                  </a:solidFill>
                  <a:effectLst/>
                  <a:latin typeface="Arial" panose="020B0604020202020204" pitchFamily="34" charset="0"/>
                </a:rPr>
                <a:t>レベル</a:t>
              </a:r>
              <a:r>
                <a:rPr lang="en-US" altLang="ja-JP" sz="1400" b="1" i="0" dirty="0">
                  <a:solidFill>
                    <a:srgbClr val="000000"/>
                  </a:solidFill>
                  <a:effectLst/>
                  <a:latin typeface="Arial" panose="020B0604020202020204" pitchFamily="34" charset="0"/>
                </a:rPr>
                <a:t>2</a:t>
              </a:r>
              <a:r>
                <a:rPr lang="ja-JP" altLang="en-US" sz="1400" b="1" i="0" dirty="0">
                  <a:solidFill>
                    <a:srgbClr val="000000"/>
                  </a:solidFill>
                  <a:effectLst/>
                  <a:latin typeface="Arial" panose="020B0604020202020204" pitchFamily="34" charset="0"/>
                </a:rPr>
                <a:t>によって積極的に歩こう・歩かせようという意識を持つようになりましたか？</a:t>
              </a:r>
              <a:endParaRPr kumimoji="1" lang="ja-JP" altLang="en-US" sz="1400" b="1" dirty="0"/>
            </a:p>
          </p:txBody>
        </p:sp>
        <p:pic>
          <p:nvPicPr>
            <p:cNvPr id="11" name="Picture 4">
              <a:extLst>
                <a:ext uri="{FF2B5EF4-FFF2-40B4-BE49-F238E27FC236}">
                  <a16:creationId xmlns:a16="http://schemas.microsoft.com/office/drawing/2014/main" id="{B26A7518-C7D9-4D16-AF89-D9EE4839D8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25" t="14836"/>
            <a:stretch/>
          </p:blipFill>
          <p:spPr bwMode="auto">
            <a:xfrm>
              <a:off x="6994072" y="5067492"/>
              <a:ext cx="1140624" cy="15732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グループ化 5">
            <a:extLst>
              <a:ext uri="{FF2B5EF4-FFF2-40B4-BE49-F238E27FC236}">
                <a16:creationId xmlns:a16="http://schemas.microsoft.com/office/drawing/2014/main" id="{68995D15-960A-427F-93CE-86605D62C409}"/>
              </a:ext>
            </a:extLst>
          </p:cNvPr>
          <p:cNvGrpSpPr/>
          <p:nvPr/>
        </p:nvGrpSpPr>
        <p:grpSpPr>
          <a:xfrm>
            <a:off x="550567" y="1053949"/>
            <a:ext cx="4192006" cy="1967780"/>
            <a:chOff x="334136" y="3731541"/>
            <a:chExt cx="4192006" cy="1967780"/>
          </a:xfrm>
        </p:grpSpPr>
        <p:pic>
          <p:nvPicPr>
            <p:cNvPr id="3074" name="Picture 2">
              <a:extLst>
                <a:ext uri="{FF2B5EF4-FFF2-40B4-BE49-F238E27FC236}">
                  <a16:creationId xmlns:a16="http://schemas.microsoft.com/office/drawing/2014/main" id="{726FCF59-DA96-4DE4-A7B4-B2652DAA30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781" t="16818" r="41927" b="4319"/>
            <a:stretch/>
          </p:blipFill>
          <p:spPr bwMode="auto">
            <a:xfrm>
              <a:off x="557939" y="4207790"/>
              <a:ext cx="1526583" cy="149153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B7CC157C-5CF9-46AC-B4A5-28B3FDF64204}"/>
                </a:ext>
              </a:extLst>
            </p:cNvPr>
            <p:cNvSpPr txBox="1"/>
            <p:nvPr/>
          </p:nvSpPr>
          <p:spPr>
            <a:xfrm>
              <a:off x="334136" y="3731541"/>
              <a:ext cx="4192006" cy="523220"/>
            </a:xfrm>
            <a:prstGeom prst="rect">
              <a:avLst/>
            </a:prstGeom>
            <a:noFill/>
          </p:spPr>
          <p:txBody>
            <a:bodyPr wrap="square" rtlCol="0">
              <a:spAutoFit/>
            </a:bodyPr>
            <a:lstStyle/>
            <a:p>
              <a:r>
                <a:rPr lang="en-US" altLang="ja-JP" sz="1400" b="1" i="0" dirty="0">
                  <a:solidFill>
                    <a:srgbClr val="000000"/>
                  </a:solidFill>
                  <a:effectLst/>
                  <a:latin typeface="Roboto" panose="02000000000000000000" pitchFamily="2" charset="0"/>
                </a:rPr>
                <a:t>DERC</a:t>
              </a:r>
              <a:r>
                <a:rPr lang="ja-JP" altLang="en-US" sz="1400" b="1" i="0" dirty="0">
                  <a:solidFill>
                    <a:srgbClr val="000000"/>
                  </a:solidFill>
                  <a:effectLst/>
                  <a:latin typeface="Roboto" panose="02000000000000000000" pitchFamily="2" charset="0"/>
                </a:rPr>
                <a:t>を導入して行った歩数計算は導入していない歩数計算に比べて楽しさを感じましたか？</a:t>
              </a:r>
              <a:endParaRPr kumimoji="1" lang="ja-JP" altLang="en-US" sz="1400" b="1" dirty="0"/>
            </a:p>
          </p:txBody>
        </p:sp>
        <p:grpSp>
          <p:nvGrpSpPr>
            <p:cNvPr id="12" name="グループ化 11">
              <a:extLst>
                <a:ext uri="{FF2B5EF4-FFF2-40B4-BE49-F238E27FC236}">
                  <a16:creationId xmlns:a16="http://schemas.microsoft.com/office/drawing/2014/main" id="{1E043BE6-055A-4C4A-963C-B76B105B775D}"/>
                </a:ext>
              </a:extLst>
            </p:cNvPr>
            <p:cNvGrpSpPr/>
            <p:nvPr/>
          </p:nvGrpSpPr>
          <p:grpSpPr>
            <a:xfrm>
              <a:off x="2084522" y="4363864"/>
              <a:ext cx="1781912" cy="1172347"/>
              <a:chOff x="6629747" y="1936173"/>
              <a:chExt cx="1451812" cy="970056"/>
            </a:xfrm>
          </p:grpSpPr>
          <p:grpSp>
            <p:nvGrpSpPr>
              <p:cNvPr id="13" name="グループ化 12">
                <a:extLst>
                  <a:ext uri="{FF2B5EF4-FFF2-40B4-BE49-F238E27FC236}">
                    <a16:creationId xmlns:a16="http://schemas.microsoft.com/office/drawing/2014/main" id="{23281C53-6051-48F1-A242-9494A548176D}"/>
                  </a:ext>
                </a:extLst>
              </p:cNvPr>
              <p:cNvGrpSpPr/>
              <p:nvPr/>
            </p:nvGrpSpPr>
            <p:grpSpPr>
              <a:xfrm>
                <a:off x="6629747" y="1980862"/>
                <a:ext cx="315344" cy="925367"/>
                <a:chOff x="7206962" y="2051104"/>
                <a:chExt cx="359927" cy="1270346"/>
              </a:xfrm>
            </p:grpSpPr>
            <p:pic>
              <p:nvPicPr>
                <p:cNvPr id="20" name="Picture 12">
                  <a:extLst>
                    <a:ext uri="{FF2B5EF4-FFF2-40B4-BE49-F238E27FC236}">
                      <a16:creationId xmlns:a16="http://schemas.microsoft.com/office/drawing/2014/main" id="{7331631A-A6C2-4C30-B179-8A134ECD057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3929" t="22376" r="30263" b="26315"/>
                <a:stretch/>
              </p:blipFill>
              <p:spPr bwMode="auto">
                <a:xfrm>
                  <a:off x="7246963" y="2051105"/>
                  <a:ext cx="319926" cy="127034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a:extLst>
                    <a:ext uri="{FF2B5EF4-FFF2-40B4-BE49-F238E27FC236}">
                      <a16:creationId xmlns:a16="http://schemas.microsoft.com/office/drawing/2014/main" id="{0E7BD3CE-3838-49F9-8E0E-D2264DFF37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6817" t="22376" r="32230" b="26315"/>
                <a:stretch/>
              </p:blipFill>
              <p:spPr bwMode="auto">
                <a:xfrm>
                  <a:off x="7346075" y="2051104"/>
                  <a:ext cx="118717" cy="127034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a:extLst>
                    <a:ext uri="{FF2B5EF4-FFF2-40B4-BE49-F238E27FC236}">
                      <a16:creationId xmlns:a16="http://schemas.microsoft.com/office/drawing/2014/main" id="{ECF48E9E-A1A1-4965-B0F1-EDE1D01A103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3929" t="22376" r="32468" b="26315"/>
                <a:stretch/>
              </p:blipFill>
              <p:spPr bwMode="auto">
                <a:xfrm>
                  <a:off x="7206962" y="2051104"/>
                  <a:ext cx="198471" cy="12703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グループ化 13">
                <a:extLst>
                  <a:ext uri="{FF2B5EF4-FFF2-40B4-BE49-F238E27FC236}">
                    <a16:creationId xmlns:a16="http://schemas.microsoft.com/office/drawing/2014/main" id="{8CADCD4E-1376-493F-9419-117B56E1F73D}"/>
                  </a:ext>
                </a:extLst>
              </p:cNvPr>
              <p:cNvGrpSpPr/>
              <p:nvPr/>
            </p:nvGrpSpPr>
            <p:grpSpPr>
              <a:xfrm>
                <a:off x="6863256" y="1936173"/>
                <a:ext cx="1218303" cy="966609"/>
                <a:chOff x="7965333" y="2063817"/>
                <a:chExt cx="1218303" cy="966609"/>
              </a:xfrm>
            </p:grpSpPr>
            <p:sp>
              <p:nvSpPr>
                <p:cNvPr id="15" name="テキスト ボックス 14">
                  <a:extLst>
                    <a:ext uri="{FF2B5EF4-FFF2-40B4-BE49-F238E27FC236}">
                      <a16:creationId xmlns:a16="http://schemas.microsoft.com/office/drawing/2014/main" id="{43D55398-EDBE-46B9-95FA-0E87C61597D6}"/>
                    </a:ext>
                  </a:extLst>
                </p:cNvPr>
                <p:cNvSpPr txBox="1"/>
                <p:nvPr/>
              </p:nvSpPr>
              <p:spPr>
                <a:xfrm>
                  <a:off x="7968986" y="2063817"/>
                  <a:ext cx="1063723" cy="246221"/>
                </a:xfrm>
                <a:prstGeom prst="rect">
                  <a:avLst/>
                </a:prstGeom>
                <a:noFill/>
              </p:spPr>
              <p:txBody>
                <a:bodyPr wrap="square" rtlCol="0">
                  <a:spAutoFit/>
                </a:bodyPr>
                <a:lstStyle/>
                <a:p>
                  <a:r>
                    <a:rPr kumimoji="1" lang="ja-JP" altLang="en-US" sz="1000" b="1" dirty="0"/>
                    <a:t>強く感じる</a:t>
                  </a:r>
                  <a:endParaRPr kumimoji="1" lang="en-US" altLang="ja-JP" sz="1000" b="1" dirty="0"/>
                </a:p>
              </p:txBody>
            </p:sp>
            <p:sp>
              <p:nvSpPr>
                <p:cNvPr id="16" name="テキスト ボックス 15">
                  <a:extLst>
                    <a:ext uri="{FF2B5EF4-FFF2-40B4-BE49-F238E27FC236}">
                      <a16:creationId xmlns:a16="http://schemas.microsoft.com/office/drawing/2014/main" id="{5A8729E4-444F-4596-ACD2-991DD0957AB7}"/>
                    </a:ext>
                  </a:extLst>
                </p:cNvPr>
                <p:cNvSpPr txBox="1"/>
                <p:nvPr/>
              </p:nvSpPr>
              <p:spPr>
                <a:xfrm>
                  <a:off x="7968986" y="2253774"/>
                  <a:ext cx="1063723" cy="246221"/>
                </a:xfrm>
                <a:prstGeom prst="rect">
                  <a:avLst/>
                </a:prstGeom>
                <a:noFill/>
              </p:spPr>
              <p:txBody>
                <a:bodyPr wrap="square" rtlCol="0">
                  <a:spAutoFit/>
                </a:bodyPr>
                <a:lstStyle/>
                <a:p>
                  <a:r>
                    <a:rPr kumimoji="1" lang="ja-JP" altLang="en-US" sz="1000" b="1" dirty="0"/>
                    <a:t>感じる</a:t>
                  </a:r>
                  <a:endParaRPr kumimoji="1" lang="en-US" altLang="ja-JP" sz="1000" b="1" dirty="0"/>
                </a:p>
              </p:txBody>
            </p:sp>
            <p:sp>
              <p:nvSpPr>
                <p:cNvPr id="17" name="テキスト ボックス 16">
                  <a:extLst>
                    <a:ext uri="{FF2B5EF4-FFF2-40B4-BE49-F238E27FC236}">
                      <a16:creationId xmlns:a16="http://schemas.microsoft.com/office/drawing/2014/main" id="{8BF846FB-3013-4707-BBF5-623E8BCEF51D}"/>
                    </a:ext>
                  </a:extLst>
                </p:cNvPr>
                <p:cNvSpPr txBox="1"/>
                <p:nvPr/>
              </p:nvSpPr>
              <p:spPr>
                <a:xfrm>
                  <a:off x="7965333" y="2437570"/>
                  <a:ext cx="1218303" cy="246221"/>
                </a:xfrm>
                <a:prstGeom prst="rect">
                  <a:avLst/>
                </a:prstGeom>
                <a:noFill/>
              </p:spPr>
              <p:txBody>
                <a:bodyPr wrap="square" rtlCol="0">
                  <a:spAutoFit/>
                </a:bodyPr>
                <a:lstStyle/>
                <a:p>
                  <a:r>
                    <a:rPr kumimoji="1" lang="ja-JP" altLang="en-US" sz="1000" b="1" dirty="0"/>
                    <a:t>どちらでもない</a:t>
                  </a:r>
                  <a:endParaRPr kumimoji="1" lang="en-US" altLang="ja-JP" sz="1000" b="1" dirty="0"/>
                </a:p>
              </p:txBody>
            </p:sp>
            <p:sp>
              <p:nvSpPr>
                <p:cNvPr id="18" name="テキスト ボックス 17">
                  <a:extLst>
                    <a:ext uri="{FF2B5EF4-FFF2-40B4-BE49-F238E27FC236}">
                      <a16:creationId xmlns:a16="http://schemas.microsoft.com/office/drawing/2014/main" id="{29EBA3D7-1EBB-4B0A-92C9-E4722F12A8A6}"/>
                    </a:ext>
                  </a:extLst>
                </p:cNvPr>
                <p:cNvSpPr txBox="1"/>
                <p:nvPr/>
              </p:nvSpPr>
              <p:spPr>
                <a:xfrm>
                  <a:off x="7968986" y="2607137"/>
                  <a:ext cx="1063723" cy="246221"/>
                </a:xfrm>
                <a:prstGeom prst="rect">
                  <a:avLst/>
                </a:prstGeom>
                <a:noFill/>
              </p:spPr>
              <p:txBody>
                <a:bodyPr wrap="square" rtlCol="0">
                  <a:spAutoFit/>
                </a:bodyPr>
                <a:lstStyle/>
                <a:p>
                  <a:r>
                    <a:rPr kumimoji="1" lang="ja-JP" altLang="en-US" sz="1000" b="1" dirty="0"/>
                    <a:t>感じない</a:t>
                  </a:r>
                  <a:endParaRPr kumimoji="1" lang="en-US" altLang="ja-JP" sz="1000" b="1" dirty="0"/>
                </a:p>
              </p:txBody>
            </p:sp>
            <p:sp>
              <p:nvSpPr>
                <p:cNvPr id="19" name="テキスト ボックス 18">
                  <a:extLst>
                    <a:ext uri="{FF2B5EF4-FFF2-40B4-BE49-F238E27FC236}">
                      <a16:creationId xmlns:a16="http://schemas.microsoft.com/office/drawing/2014/main" id="{80476717-2386-48B1-A591-4E8655B652B3}"/>
                    </a:ext>
                  </a:extLst>
                </p:cNvPr>
                <p:cNvSpPr txBox="1"/>
                <p:nvPr/>
              </p:nvSpPr>
              <p:spPr>
                <a:xfrm>
                  <a:off x="7968986" y="2784205"/>
                  <a:ext cx="1063723" cy="246221"/>
                </a:xfrm>
                <a:prstGeom prst="rect">
                  <a:avLst/>
                </a:prstGeom>
                <a:noFill/>
              </p:spPr>
              <p:txBody>
                <a:bodyPr wrap="square" rtlCol="0">
                  <a:spAutoFit/>
                </a:bodyPr>
                <a:lstStyle/>
                <a:p>
                  <a:r>
                    <a:rPr kumimoji="1" lang="ja-JP" altLang="en-US" sz="1000" b="1" dirty="0"/>
                    <a:t>全く感じない</a:t>
                  </a:r>
                  <a:endParaRPr kumimoji="1" lang="en-US" altLang="ja-JP" sz="1000" b="1" dirty="0"/>
                </a:p>
              </p:txBody>
            </p:sp>
          </p:grpSp>
        </p:grpSp>
      </p:grpSp>
    </p:spTree>
    <p:extLst>
      <p:ext uri="{BB962C8B-B14F-4D97-AF65-F5344CB8AC3E}">
        <p14:creationId xmlns:p14="http://schemas.microsoft.com/office/powerpoint/2010/main" val="3370923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7F52FA68-0ADC-4667-B766-7BBFD1105F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692" y="125437"/>
            <a:ext cx="4960620" cy="3067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46A3726-499A-43F1-AF64-58C774F002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42" t="18924" b="1"/>
          <a:stretch/>
        </p:blipFill>
        <p:spPr bwMode="auto">
          <a:xfrm>
            <a:off x="2186940" y="3810000"/>
            <a:ext cx="4498402" cy="241585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F5963384-A629-4C54-AB64-A8F5B4B81B41}"/>
              </a:ext>
            </a:extLst>
          </p:cNvPr>
          <p:cNvSpPr txBox="1"/>
          <p:nvPr/>
        </p:nvSpPr>
        <p:spPr>
          <a:xfrm>
            <a:off x="6433882" y="4214941"/>
            <a:ext cx="251460" cy="1384995"/>
          </a:xfrm>
          <a:prstGeom prst="rect">
            <a:avLst/>
          </a:prstGeom>
          <a:noFill/>
        </p:spPr>
        <p:txBody>
          <a:bodyPr wrap="square" rtlCol="0">
            <a:spAutoFit/>
          </a:bodyPr>
          <a:lstStyle/>
          <a:p>
            <a:r>
              <a:rPr kumimoji="1" lang="ja-JP" altLang="en-US" sz="1200" b="1" dirty="0"/>
              <a:t>賭けられた回数</a:t>
            </a:r>
          </a:p>
        </p:txBody>
      </p:sp>
      <p:sp>
        <p:nvSpPr>
          <p:cNvPr id="7" name="テキスト ボックス 6">
            <a:extLst>
              <a:ext uri="{FF2B5EF4-FFF2-40B4-BE49-F238E27FC236}">
                <a16:creationId xmlns:a16="http://schemas.microsoft.com/office/drawing/2014/main" id="{34FE04CE-1408-40E7-98EE-984B8D5511B6}"/>
              </a:ext>
            </a:extLst>
          </p:cNvPr>
          <p:cNvSpPr txBox="1"/>
          <p:nvPr/>
        </p:nvSpPr>
        <p:spPr>
          <a:xfrm>
            <a:off x="2061210" y="4491939"/>
            <a:ext cx="251460" cy="830997"/>
          </a:xfrm>
          <a:prstGeom prst="rect">
            <a:avLst/>
          </a:prstGeom>
          <a:noFill/>
        </p:spPr>
        <p:txBody>
          <a:bodyPr wrap="square" rtlCol="0">
            <a:spAutoFit/>
          </a:bodyPr>
          <a:lstStyle/>
          <a:p>
            <a:r>
              <a:rPr kumimoji="1" lang="ja-JP" altLang="en-US" sz="1200" b="1" dirty="0"/>
              <a:t>上位回数</a:t>
            </a:r>
          </a:p>
        </p:txBody>
      </p:sp>
      <p:pic>
        <p:nvPicPr>
          <p:cNvPr id="8" name="Picture 6">
            <a:extLst>
              <a:ext uri="{FF2B5EF4-FFF2-40B4-BE49-F238E27FC236}">
                <a16:creationId xmlns:a16="http://schemas.microsoft.com/office/drawing/2014/main" id="{9A8B1160-EA56-40DD-BC2A-80E63F1083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233" t="11508" r="20736" b="80010"/>
          <a:stretch/>
        </p:blipFill>
        <p:spPr bwMode="auto">
          <a:xfrm>
            <a:off x="2926923" y="3661385"/>
            <a:ext cx="1495248" cy="2527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6CD9A8A4-AD9F-4CBF-AAED-8EF7552165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03" t="11508" r="51476" b="80010"/>
          <a:stretch/>
        </p:blipFill>
        <p:spPr bwMode="auto">
          <a:xfrm>
            <a:off x="4445905" y="3661385"/>
            <a:ext cx="1364646" cy="25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958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2400" b="1" dirty="0">
                <a:solidFill>
                  <a:schemeClr val="bg1"/>
                </a:solidFill>
              </a:rPr>
              <a:t>ツールの複数組み合わせたことについて</a:t>
            </a:r>
            <a:endParaRPr sz="2400" b="1" dirty="0">
              <a:solidFill>
                <a:schemeClr val="bg1"/>
              </a:solidFill>
            </a:endParaRPr>
          </a:p>
        </p:txBody>
      </p:sp>
      <p:sp>
        <p:nvSpPr>
          <p:cNvPr id="9" name="テキスト ボックス 8">
            <a:extLst>
              <a:ext uri="{FF2B5EF4-FFF2-40B4-BE49-F238E27FC236}">
                <a16:creationId xmlns:a16="http://schemas.microsoft.com/office/drawing/2014/main" id="{64E2D55D-2F76-443B-AC87-C192A41A6108}"/>
              </a:ext>
            </a:extLst>
          </p:cNvPr>
          <p:cNvSpPr txBox="1"/>
          <p:nvPr/>
        </p:nvSpPr>
        <p:spPr>
          <a:xfrm>
            <a:off x="238967" y="1200170"/>
            <a:ext cx="3859910" cy="307777"/>
          </a:xfrm>
          <a:prstGeom prst="rect">
            <a:avLst/>
          </a:prstGeom>
          <a:noFill/>
        </p:spPr>
        <p:txBody>
          <a:bodyPr wrap="square" rtlCol="0">
            <a:spAutoFit/>
          </a:bodyPr>
          <a:lstStyle/>
          <a:p>
            <a:r>
              <a:rPr lang="en-US" altLang="ja-JP" sz="1400" b="1" i="0" dirty="0">
                <a:solidFill>
                  <a:srgbClr val="000000"/>
                </a:solidFill>
                <a:effectLst/>
                <a:latin typeface="Roboto" panose="02000000000000000000" pitchFamily="2" charset="0"/>
              </a:rPr>
              <a:t>Q.</a:t>
            </a:r>
            <a:r>
              <a:rPr lang="ja-JP" altLang="en-US" sz="1400" b="1" i="0" dirty="0">
                <a:solidFill>
                  <a:srgbClr val="000000"/>
                </a:solidFill>
                <a:effectLst/>
                <a:latin typeface="Roboto" panose="02000000000000000000" pitchFamily="2" charset="0"/>
              </a:rPr>
              <a:t>このゲーム自体は楽しかったですか？</a:t>
            </a:r>
            <a:endParaRPr kumimoji="1" lang="ja-JP" altLang="en-US" sz="1400" b="1" dirty="0"/>
          </a:p>
        </p:txBody>
      </p:sp>
      <p:pic>
        <p:nvPicPr>
          <p:cNvPr id="4112" name="Picture 16">
            <a:extLst>
              <a:ext uri="{FF2B5EF4-FFF2-40B4-BE49-F238E27FC236}">
                <a16:creationId xmlns:a16="http://schemas.microsoft.com/office/drawing/2014/main" id="{DD6035E0-B523-412C-A166-58E72EF41C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983" t="15738" r="6984" b="21581"/>
          <a:stretch/>
        </p:blipFill>
        <p:spPr bwMode="auto">
          <a:xfrm>
            <a:off x="2205819" y="1987381"/>
            <a:ext cx="1315499" cy="1028551"/>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FCA62DE9-CF25-478B-8637-76D6C7EAE4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6" t="17200" r="42112" b="4585"/>
          <a:stretch/>
        </p:blipFill>
        <p:spPr bwMode="auto">
          <a:xfrm>
            <a:off x="319075" y="1616521"/>
            <a:ext cx="1800000" cy="1812479"/>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a:extLst>
              <a:ext uri="{FF2B5EF4-FFF2-40B4-BE49-F238E27FC236}">
                <a16:creationId xmlns:a16="http://schemas.microsoft.com/office/drawing/2014/main" id="{38975D1A-C124-4B13-B8EB-5350FA1549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725" t="18089" r="42103" b="4320"/>
          <a:stretch/>
        </p:blipFill>
        <p:spPr bwMode="auto">
          <a:xfrm>
            <a:off x="4773199" y="1693265"/>
            <a:ext cx="1800000" cy="1801882"/>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a:extLst>
              <a:ext uri="{FF2B5EF4-FFF2-40B4-BE49-F238E27FC236}">
                <a16:creationId xmlns:a16="http://schemas.microsoft.com/office/drawing/2014/main" id="{68393B2A-F7B1-45DB-BE2B-04AE5FE5B63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06" t="17447" r="47657" b="4696"/>
          <a:stretch/>
        </p:blipFill>
        <p:spPr bwMode="auto">
          <a:xfrm>
            <a:off x="319075" y="4686869"/>
            <a:ext cx="1800000" cy="1806481"/>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865ADD65-8746-4B6B-8DBD-15A68C280472}"/>
              </a:ext>
            </a:extLst>
          </p:cNvPr>
          <p:cNvSpPr txBox="1"/>
          <p:nvPr/>
        </p:nvSpPr>
        <p:spPr>
          <a:xfrm>
            <a:off x="4533138" y="3731852"/>
            <a:ext cx="3859910" cy="954107"/>
          </a:xfrm>
          <a:prstGeom prst="rect">
            <a:avLst/>
          </a:prstGeom>
          <a:noFill/>
        </p:spPr>
        <p:txBody>
          <a:bodyPr wrap="square" rtlCol="0">
            <a:spAutoFit/>
          </a:bodyPr>
          <a:lstStyle/>
          <a:p>
            <a:r>
              <a:rPr lang="en-US" altLang="ja-JP" sz="1400" b="1" i="0" dirty="0">
                <a:solidFill>
                  <a:srgbClr val="000000"/>
                </a:solidFill>
                <a:effectLst/>
                <a:latin typeface="Arial" panose="020B0604020202020204" pitchFamily="34" charset="0"/>
              </a:rPr>
              <a:t>Q.</a:t>
            </a:r>
            <a:r>
              <a:rPr lang="ja-JP" altLang="en-US" sz="1400" b="1" i="0" dirty="0">
                <a:solidFill>
                  <a:srgbClr val="000000"/>
                </a:solidFill>
                <a:effectLst/>
                <a:latin typeface="Arial" panose="020B0604020202020204" pitchFamily="34" charset="0"/>
              </a:rPr>
              <a:t>議論と歩数計算の二つのツールでゲームを行う場合と、歩数計算だけのゲーム・議論だけのゲームでそれぞれ行った場合、どちらがゲーム性が高くなると思いますか？</a:t>
            </a:r>
            <a:endParaRPr kumimoji="1" lang="ja-JP" altLang="en-US" sz="1400" b="1" dirty="0"/>
          </a:p>
        </p:txBody>
      </p:sp>
      <p:sp>
        <p:nvSpPr>
          <p:cNvPr id="17" name="テキスト ボックス 16">
            <a:extLst>
              <a:ext uri="{FF2B5EF4-FFF2-40B4-BE49-F238E27FC236}">
                <a16:creationId xmlns:a16="http://schemas.microsoft.com/office/drawing/2014/main" id="{531453F2-EFD4-4880-8332-1D024131A811}"/>
              </a:ext>
            </a:extLst>
          </p:cNvPr>
          <p:cNvSpPr txBox="1"/>
          <p:nvPr/>
        </p:nvSpPr>
        <p:spPr>
          <a:xfrm>
            <a:off x="117689" y="3731852"/>
            <a:ext cx="4002772" cy="954107"/>
          </a:xfrm>
          <a:prstGeom prst="rect">
            <a:avLst/>
          </a:prstGeom>
          <a:noFill/>
        </p:spPr>
        <p:txBody>
          <a:bodyPr wrap="square" rtlCol="0">
            <a:spAutoFit/>
          </a:bodyPr>
          <a:lstStyle/>
          <a:p>
            <a:r>
              <a:rPr lang="en-US" altLang="ja-JP" sz="1400" b="1" i="0" dirty="0">
                <a:solidFill>
                  <a:srgbClr val="000000"/>
                </a:solidFill>
                <a:effectLst/>
                <a:latin typeface="Arial" panose="020B0604020202020204" pitchFamily="34" charset="0"/>
              </a:rPr>
              <a:t>Q.</a:t>
            </a:r>
            <a:r>
              <a:rPr lang="ja-JP" altLang="en-US" sz="1400" b="1" i="0" dirty="0">
                <a:solidFill>
                  <a:srgbClr val="000000"/>
                </a:solidFill>
                <a:effectLst/>
                <a:latin typeface="Arial" panose="020B0604020202020204" pitchFamily="34" charset="0"/>
              </a:rPr>
              <a:t>議論と歩数計算の二つのツールでゲームを行う場合と、歩数計算だけのゲーム・議論だけのゲームでそれぞれ行った場合、どちらが楽しくなると思いますか？</a:t>
            </a:r>
            <a:endParaRPr kumimoji="1" lang="ja-JP" altLang="en-US" sz="1400" b="1" dirty="0"/>
          </a:p>
        </p:txBody>
      </p:sp>
      <p:sp>
        <p:nvSpPr>
          <p:cNvPr id="18" name="テキスト ボックス 17">
            <a:extLst>
              <a:ext uri="{FF2B5EF4-FFF2-40B4-BE49-F238E27FC236}">
                <a16:creationId xmlns:a16="http://schemas.microsoft.com/office/drawing/2014/main" id="{C9A12D0C-4B48-4426-8B90-FAB3AA1DE36F}"/>
              </a:ext>
            </a:extLst>
          </p:cNvPr>
          <p:cNvSpPr txBox="1"/>
          <p:nvPr/>
        </p:nvSpPr>
        <p:spPr>
          <a:xfrm>
            <a:off x="4572000" y="1200170"/>
            <a:ext cx="3473450" cy="523220"/>
          </a:xfrm>
          <a:prstGeom prst="rect">
            <a:avLst/>
          </a:prstGeom>
          <a:noFill/>
        </p:spPr>
        <p:txBody>
          <a:bodyPr wrap="square" rtlCol="0">
            <a:spAutoFit/>
          </a:bodyPr>
          <a:lstStyle/>
          <a:p>
            <a:r>
              <a:rPr lang="en-US" altLang="ja-JP" sz="1400" b="1" i="0" dirty="0">
                <a:solidFill>
                  <a:srgbClr val="000000"/>
                </a:solidFill>
                <a:effectLst/>
                <a:latin typeface="Roboto" panose="02000000000000000000" pitchFamily="2" charset="0"/>
              </a:rPr>
              <a:t>Q.</a:t>
            </a:r>
            <a:r>
              <a:rPr lang="ja-JP" altLang="en-US" sz="1400" b="1" i="0" dirty="0">
                <a:solidFill>
                  <a:srgbClr val="000000"/>
                </a:solidFill>
                <a:effectLst/>
                <a:latin typeface="Roboto" panose="02000000000000000000" pitchFamily="2" charset="0"/>
              </a:rPr>
              <a:t>実験中、ゲームポイント獲得の意識はありましたか？</a:t>
            </a:r>
            <a:endParaRPr kumimoji="1" lang="ja-JP" altLang="en-US" sz="1400" b="1" dirty="0"/>
          </a:p>
        </p:txBody>
      </p:sp>
      <p:pic>
        <p:nvPicPr>
          <p:cNvPr id="4122" name="Picture 26">
            <a:extLst>
              <a:ext uri="{FF2B5EF4-FFF2-40B4-BE49-F238E27FC236}">
                <a16:creationId xmlns:a16="http://schemas.microsoft.com/office/drawing/2014/main" id="{B8327812-CFB4-4B9D-93ED-AC81C4B65E8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6779" t="17187" r="14195" b="37761"/>
          <a:stretch/>
        </p:blipFill>
        <p:spPr bwMode="auto">
          <a:xfrm>
            <a:off x="6653593" y="2176698"/>
            <a:ext cx="980914" cy="684338"/>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a:extLst>
              <a:ext uri="{FF2B5EF4-FFF2-40B4-BE49-F238E27FC236}">
                <a16:creationId xmlns:a16="http://schemas.microsoft.com/office/drawing/2014/main" id="{19491422-9361-44BB-BC42-CFD57741B90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96" t="17411" r="48197" b="4846"/>
          <a:stretch/>
        </p:blipFill>
        <p:spPr bwMode="auto">
          <a:xfrm>
            <a:off x="4717002" y="4685959"/>
            <a:ext cx="1800000" cy="18073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8">
            <a:extLst>
              <a:ext uri="{FF2B5EF4-FFF2-40B4-BE49-F238E27FC236}">
                <a16:creationId xmlns:a16="http://schemas.microsoft.com/office/drawing/2014/main" id="{8E296D59-90E4-4E7F-A5FA-6A230EA51BC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4899" t="29637" r="1009" b="23005"/>
          <a:stretch/>
        </p:blipFill>
        <p:spPr bwMode="auto">
          <a:xfrm>
            <a:off x="2317520" y="5166303"/>
            <a:ext cx="1247613" cy="82915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8">
            <a:extLst>
              <a:ext uri="{FF2B5EF4-FFF2-40B4-BE49-F238E27FC236}">
                <a16:creationId xmlns:a16="http://schemas.microsoft.com/office/drawing/2014/main" id="{D2FDF56D-DBA1-4346-99AF-050F0C7DDF0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4899" t="29637" r="1009" b="23005"/>
          <a:stretch/>
        </p:blipFill>
        <p:spPr bwMode="auto">
          <a:xfrm>
            <a:off x="6696320" y="5113789"/>
            <a:ext cx="1247613" cy="829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103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グループ化 15">
            <a:extLst>
              <a:ext uri="{FF2B5EF4-FFF2-40B4-BE49-F238E27FC236}">
                <a16:creationId xmlns:a16="http://schemas.microsoft.com/office/drawing/2014/main" id="{16309D2B-4A29-4AE0-AC47-C3FEF5F4D1E7}"/>
              </a:ext>
            </a:extLst>
          </p:cNvPr>
          <p:cNvGrpSpPr>
            <a:grpSpLocks noChangeAspect="1"/>
          </p:cNvGrpSpPr>
          <p:nvPr/>
        </p:nvGrpSpPr>
        <p:grpSpPr>
          <a:xfrm>
            <a:off x="1943795" y="198315"/>
            <a:ext cx="5561186" cy="6461370"/>
            <a:chOff x="214316" y="106232"/>
            <a:chExt cx="6079085" cy="7063102"/>
          </a:xfrm>
        </p:grpSpPr>
        <p:pic>
          <p:nvPicPr>
            <p:cNvPr id="5" name="図 4">
              <a:extLst>
                <a:ext uri="{FF2B5EF4-FFF2-40B4-BE49-F238E27FC236}">
                  <a16:creationId xmlns:a16="http://schemas.microsoft.com/office/drawing/2014/main" id="{E43864EA-F5AD-4F08-9FC1-651E04577EC0}"/>
                </a:ext>
              </a:extLst>
            </p:cNvPr>
            <p:cNvPicPr>
              <a:picLocks noChangeAspect="1"/>
            </p:cNvPicPr>
            <p:nvPr/>
          </p:nvPicPr>
          <p:blipFill>
            <a:blip r:embed="rId2"/>
            <a:stretch>
              <a:fillRect/>
            </a:stretch>
          </p:blipFill>
          <p:spPr>
            <a:xfrm>
              <a:off x="214316" y="106232"/>
              <a:ext cx="3155758" cy="3569842"/>
            </a:xfrm>
            <a:prstGeom prst="rect">
              <a:avLst/>
            </a:prstGeom>
          </p:spPr>
        </p:pic>
        <p:pic>
          <p:nvPicPr>
            <p:cNvPr id="6" name="図 5">
              <a:extLst>
                <a:ext uri="{FF2B5EF4-FFF2-40B4-BE49-F238E27FC236}">
                  <a16:creationId xmlns:a16="http://schemas.microsoft.com/office/drawing/2014/main" id="{6F73F34E-DD00-4385-947A-3B25100EE2D2}"/>
                </a:ext>
              </a:extLst>
            </p:cNvPr>
            <p:cNvPicPr>
              <a:picLocks noChangeAspect="1"/>
            </p:cNvPicPr>
            <p:nvPr/>
          </p:nvPicPr>
          <p:blipFill>
            <a:blip r:embed="rId3"/>
            <a:stretch>
              <a:fillRect/>
            </a:stretch>
          </p:blipFill>
          <p:spPr>
            <a:xfrm>
              <a:off x="3385559" y="3676074"/>
              <a:ext cx="2892356" cy="3493260"/>
            </a:xfrm>
            <a:prstGeom prst="rect">
              <a:avLst/>
            </a:prstGeom>
          </p:spPr>
        </p:pic>
        <p:pic>
          <p:nvPicPr>
            <p:cNvPr id="7" name="図 6">
              <a:extLst>
                <a:ext uri="{FF2B5EF4-FFF2-40B4-BE49-F238E27FC236}">
                  <a16:creationId xmlns:a16="http://schemas.microsoft.com/office/drawing/2014/main" id="{67884AD2-9FD0-4421-B57C-CB6CE0C92DAA}"/>
                </a:ext>
              </a:extLst>
            </p:cNvPr>
            <p:cNvPicPr>
              <a:picLocks noChangeAspect="1"/>
            </p:cNvPicPr>
            <p:nvPr/>
          </p:nvPicPr>
          <p:blipFill>
            <a:blip r:embed="rId4"/>
            <a:stretch>
              <a:fillRect/>
            </a:stretch>
          </p:blipFill>
          <p:spPr>
            <a:xfrm>
              <a:off x="352993" y="3676075"/>
              <a:ext cx="2878404" cy="3437318"/>
            </a:xfrm>
            <a:prstGeom prst="rect">
              <a:avLst/>
            </a:prstGeom>
          </p:spPr>
        </p:pic>
        <p:pic>
          <p:nvPicPr>
            <p:cNvPr id="8" name="図 7">
              <a:extLst>
                <a:ext uri="{FF2B5EF4-FFF2-40B4-BE49-F238E27FC236}">
                  <a16:creationId xmlns:a16="http://schemas.microsoft.com/office/drawing/2014/main" id="{ABD71923-2EA7-46AF-BB86-F040CD1B1286}"/>
                </a:ext>
              </a:extLst>
            </p:cNvPr>
            <p:cNvPicPr>
              <a:picLocks noChangeAspect="1"/>
            </p:cNvPicPr>
            <p:nvPr/>
          </p:nvPicPr>
          <p:blipFill>
            <a:blip r:embed="rId5"/>
            <a:stretch>
              <a:fillRect/>
            </a:stretch>
          </p:blipFill>
          <p:spPr>
            <a:xfrm>
              <a:off x="3370074" y="238756"/>
              <a:ext cx="2923327" cy="3437318"/>
            </a:xfrm>
            <a:prstGeom prst="rect">
              <a:avLst/>
            </a:prstGeom>
          </p:spPr>
        </p:pic>
      </p:grpSp>
      <p:sp>
        <p:nvSpPr>
          <p:cNvPr id="2" name="四角形: 角を丸くする 1">
            <a:extLst>
              <a:ext uri="{FF2B5EF4-FFF2-40B4-BE49-F238E27FC236}">
                <a16:creationId xmlns:a16="http://schemas.microsoft.com/office/drawing/2014/main" id="{6EFB3518-B860-437B-92AD-F70856DEB9A8}"/>
              </a:ext>
            </a:extLst>
          </p:cNvPr>
          <p:cNvSpPr/>
          <p:nvPr/>
        </p:nvSpPr>
        <p:spPr>
          <a:xfrm>
            <a:off x="1905001" y="319550"/>
            <a:ext cx="2911536" cy="3144480"/>
          </a:xfrm>
          <a:prstGeom prst="roundRect">
            <a:avLst>
              <a:gd name="adj" fmla="val 232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3" name="テキスト ボックス 2">
            <a:extLst>
              <a:ext uri="{FF2B5EF4-FFF2-40B4-BE49-F238E27FC236}">
                <a16:creationId xmlns:a16="http://schemas.microsoft.com/office/drawing/2014/main" id="{4FD77F10-3248-49F0-B9DF-0435935AC2C5}"/>
              </a:ext>
            </a:extLst>
          </p:cNvPr>
          <p:cNvSpPr txBox="1"/>
          <p:nvPr/>
        </p:nvSpPr>
        <p:spPr>
          <a:xfrm>
            <a:off x="865039" y="1419959"/>
            <a:ext cx="1283258" cy="646331"/>
          </a:xfrm>
          <a:prstGeom prst="rect">
            <a:avLst/>
          </a:prstGeom>
          <a:noFill/>
        </p:spPr>
        <p:txBody>
          <a:bodyPr wrap="square" rtlCol="0">
            <a:spAutoFit/>
          </a:bodyPr>
          <a:lstStyle/>
          <a:p>
            <a:r>
              <a:rPr kumimoji="1" lang="ja-JP" altLang="en-US" b="1" dirty="0"/>
              <a:t>総獲得</a:t>
            </a:r>
            <a:endParaRPr kumimoji="1" lang="en-US" altLang="ja-JP" b="1" dirty="0"/>
          </a:p>
          <a:p>
            <a:r>
              <a:rPr kumimoji="1" lang="ja-JP" altLang="en-US" b="1" dirty="0"/>
              <a:t>ポイント</a:t>
            </a:r>
          </a:p>
        </p:txBody>
      </p:sp>
      <p:sp>
        <p:nvSpPr>
          <p:cNvPr id="9" name="四角形: 角を丸くする 8">
            <a:extLst>
              <a:ext uri="{FF2B5EF4-FFF2-40B4-BE49-F238E27FC236}">
                <a16:creationId xmlns:a16="http://schemas.microsoft.com/office/drawing/2014/main" id="{9CCE9A75-D132-40FB-9DF6-E629E00DF07E}"/>
              </a:ext>
            </a:extLst>
          </p:cNvPr>
          <p:cNvSpPr/>
          <p:nvPr/>
        </p:nvSpPr>
        <p:spPr>
          <a:xfrm>
            <a:off x="1897918" y="3505200"/>
            <a:ext cx="2918619" cy="994833"/>
          </a:xfrm>
          <a:prstGeom prst="roundRect">
            <a:avLst>
              <a:gd name="adj" fmla="val 232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0" name="四角形: 角を丸くする 9">
            <a:extLst>
              <a:ext uri="{FF2B5EF4-FFF2-40B4-BE49-F238E27FC236}">
                <a16:creationId xmlns:a16="http://schemas.microsoft.com/office/drawing/2014/main" id="{84A9A99F-4B2A-4195-A310-F9340573DC83}"/>
              </a:ext>
            </a:extLst>
          </p:cNvPr>
          <p:cNvSpPr/>
          <p:nvPr/>
        </p:nvSpPr>
        <p:spPr>
          <a:xfrm>
            <a:off x="1897917" y="5615212"/>
            <a:ext cx="2918620" cy="994833"/>
          </a:xfrm>
          <a:prstGeom prst="roundRect">
            <a:avLst>
              <a:gd name="adj" fmla="val 232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1" name="四角形: 角を丸くする 10">
            <a:extLst>
              <a:ext uri="{FF2B5EF4-FFF2-40B4-BE49-F238E27FC236}">
                <a16:creationId xmlns:a16="http://schemas.microsoft.com/office/drawing/2014/main" id="{A67E55E3-8875-4F30-800A-E4503D085731}"/>
              </a:ext>
            </a:extLst>
          </p:cNvPr>
          <p:cNvSpPr/>
          <p:nvPr/>
        </p:nvSpPr>
        <p:spPr>
          <a:xfrm>
            <a:off x="1897917" y="4564440"/>
            <a:ext cx="2918619" cy="994833"/>
          </a:xfrm>
          <a:prstGeom prst="roundRect">
            <a:avLst>
              <a:gd name="adj" fmla="val 232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2" name="四角形: 角を丸くする 11">
            <a:extLst>
              <a:ext uri="{FF2B5EF4-FFF2-40B4-BE49-F238E27FC236}">
                <a16:creationId xmlns:a16="http://schemas.microsoft.com/office/drawing/2014/main" id="{53A8D043-0FC3-4952-ADFB-8E5B04725B90}"/>
              </a:ext>
            </a:extLst>
          </p:cNvPr>
          <p:cNvSpPr/>
          <p:nvPr/>
        </p:nvSpPr>
        <p:spPr>
          <a:xfrm>
            <a:off x="4869497" y="319548"/>
            <a:ext cx="2621317" cy="994833"/>
          </a:xfrm>
          <a:prstGeom prst="roundRect">
            <a:avLst>
              <a:gd name="adj" fmla="val 232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3" name="四角形: 角を丸くする 12">
            <a:extLst>
              <a:ext uri="{FF2B5EF4-FFF2-40B4-BE49-F238E27FC236}">
                <a16:creationId xmlns:a16="http://schemas.microsoft.com/office/drawing/2014/main" id="{B744417A-D79B-4374-AC91-B16FFA279E7A}"/>
              </a:ext>
            </a:extLst>
          </p:cNvPr>
          <p:cNvSpPr/>
          <p:nvPr/>
        </p:nvSpPr>
        <p:spPr>
          <a:xfrm>
            <a:off x="4870241" y="3505199"/>
            <a:ext cx="2621317" cy="994833"/>
          </a:xfrm>
          <a:prstGeom prst="roundRect">
            <a:avLst>
              <a:gd name="adj" fmla="val 232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4" name="四角形: 角を丸くする 13">
            <a:extLst>
              <a:ext uri="{FF2B5EF4-FFF2-40B4-BE49-F238E27FC236}">
                <a16:creationId xmlns:a16="http://schemas.microsoft.com/office/drawing/2014/main" id="{1446FBF5-7B13-49B1-9F10-FDC0E5985FE4}"/>
              </a:ext>
            </a:extLst>
          </p:cNvPr>
          <p:cNvSpPr/>
          <p:nvPr/>
        </p:nvSpPr>
        <p:spPr>
          <a:xfrm>
            <a:off x="4869496" y="2469196"/>
            <a:ext cx="2621317" cy="994833"/>
          </a:xfrm>
          <a:prstGeom prst="roundRect">
            <a:avLst>
              <a:gd name="adj" fmla="val 232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5" name="四角形: 角を丸くする 14">
            <a:extLst>
              <a:ext uri="{FF2B5EF4-FFF2-40B4-BE49-F238E27FC236}">
                <a16:creationId xmlns:a16="http://schemas.microsoft.com/office/drawing/2014/main" id="{7F2E55A9-F229-4B76-9536-90CCB4AA946C}"/>
              </a:ext>
            </a:extLst>
          </p:cNvPr>
          <p:cNvSpPr/>
          <p:nvPr/>
        </p:nvSpPr>
        <p:spPr>
          <a:xfrm>
            <a:off x="4869496" y="1419959"/>
            <a:ext cx="2621317" cy="994833"/>
          </a:xfrm>
          <a:prstGeom prst="roundRect">
            <a:avLst>
              <a:gd name="adj" fmla="val 232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7" name="四角形: 角を丸くする 16">
            <a:extLst>
              <a:ext uri="{FF2B5EF4-FFF2-40B4-BE49-F238E27FC236}">
                <a16:creationId xmlns:a16="http://schemas.microsoft.com/office/drawing/2014/main" id="{19ADBF9B-1C12-49C5-80FE-CDF3AFDAE745}"/>
              </a:ext>
            </a:extLst>
          </p:cNvPr>
          <p:cNvSpPr/>
          <p:nvPr/>
        </p:nvSpPr>
        <p:spPr>
          <a:xfrm>
            <a:off x="4850472" y="5613677"/>
            <a:ext cx="2621317" cy="1004835"/>
          </a:xfrm>
          <a:prstGeom prst="roundRect">
            <a:avLst>
              <a:gd name="adj" fmla="val 232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8" name="四角形: 角を丸くする 17">
            <a:extLst>
              <a:ext uri="{FF2B5EF4-FFF2-40B4-BE49-F238E27FC236}">
                <a16:creationId xmlns:a16="http://schemas.microsoft.com/office/drawing/2014/main" id="{6C84328B-67A7-4459-B39E-FCD4265E14B3}"/>
              </a:ext>
            </a:extLst>
          </p:cNvPr>
          <p:cNvSpPr/>
          <p:nvPr/>
        </p:nvSpPr>
        <p:spPr>
          <a:xfrm>
            <a:off x="4857182" y="4564439"/>
            <a:ext cx="2621317" cy="994833"/>
          </a:xfrm>
          <a:prstGeom prst="roundRect">
            <a:avLst>
              <a:gd name="adj" fmla="val 232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9" name="テキスト ボックス 18">
            <a:extLst>
              <a:ext uri="{FF2B5EF4-FFF2-40B4-BE49-F238E27FC236}">
                <a16:creationId xmlns:a16="http://schemas.microsoft.com/office/drawing/2014/main" id="{369FEFA4-D456-4203-9B6E-8FCC34A6E460}"/>
              </a:ext>
            </a:extLst>
          </p:cNvPr>
          <p:cNvSpPr txBox="1"/>
          <p:nvPr/>
        </p:nvSpPr>
        <p:spPr>
          <a:xfrm>
            <a:off x="571501" y="3679449"/>
            <a:ext cx="1342926" cy="646331"/>
          </a:xfrm>
          <a:prstGeom prst="rect">
            <a:avLst/>
          </a:prstGeom>
          <a:noFill/>
        </p:spPr>
        <p:txBody>
          <a:bodyPr wrap="square" rtlCol="0">
            <a:spAutoFit/>
          </a:bodyPr>
          <a:lstStyle/>
          <a:p>
            <a:pPr algn="ctr"/>
            <a:r>
              <a:rPr kumimoji="1" lang="ja-JP" altLang="en-US" b="1" dirty="0"/>
              <a:t>ヘルスケア</a:t>
            </a:r>
            <a:endParaRPr kumimoji="1" lang="en-US" altLang="ja-JP" b="1" dirty="0"/>
          </a:p>
          <a:p>
            <a:pPr algn="ctr"/>
            <a:r>
              <a:rPr kumimoji="1" lang="ja-JP" altLang="en-US" b="1" dirty="0"/>
              <a:t>総獲得</a:t>
            </a:r>
          </a:p>
        </p:txBody>
      </p:sp>
      <p:sp>
        <p:nvSpPr>
          <p:cNvPr id="22" name="テキスト ボックス 21">
            <a:extLst>
              <a:ext uri="{FF2B5EF4-FFF2-40B4-BE49-F238E27FC236}">
                <a16:creationId xmlns:a16="http://schemas.microsoft.com/office/drawing/2014/main" id="{C0E30B47-BBAE-459B-9A58-42053315D574}"/>
              </a:ext>
            </a:extLst>
          </p:cNvPr>
          <p:cNvSpPr txBox="1"/>
          <p:nvPr/>
        </p:nvSpPr>
        <p:spPr>
          <a:xfrm>
            <a:off x="540825" y="5738933"/>
            <a:ext cx="1342925" cy="646331"/>
          </a:xfrm>
          <a:prstGeom prst="rect">
            <a:avLst/>
          </a:prstGeom>
          <a:noFill/>
        </p:spPr>
        <p:txBody>
          <a:bodyPr wrap="square" rtlCol="0">
            <a:spAutoFit/>
          </a:bodyPr>
          <a:lstStyle/>
          <a:p>
            <a:pPr algn="ctr"/>
            <a:r>
              <a:rPr kumimoji="1" lang="ja-JP" altLang="en-US" b="1" dirty="0"/>
              <a:t>ヘルスケアレベル</a:t>
            </a:r>
            <a:r>
              <a:rPr kumimoji="1" lang="en-US" altLang="ja-JP" b="1" dirty="0"/>
              <a:t>2</a:t>
            </a:r>
            <a:endParaRPr kumimoji="1" lang="ja-JP" altLang="en-US" b="1" dirty="0"/>
          </a:p>
        </p:txBody>
      </p:sp>
      <p:sp>
        <p:nvSpPr>
          <p:cNvPr id="23" name="テキスト ボックス 22">
            <a:extLst>
              <a:ext uri="{FF2B5EF4-FFF2-40B4-BE49-F238E27FC236}">
                <a16:creationId xmlns:a16="http://schemas.microsoft.com/office/drawing/2014/main" id="{8AD08A82-BF1A-48E9-B588-2DC96FB8E66A}"/>
              </a:ext>
            </a:extLst>
          </p:cNvPr>
          <p:cNvSpPr txBox="1"/>
          <p:nvPr/>
        </p:nvSpPr>
        <p:spPr>
          <a:xfrm>
            <a:off x="540825" y="4713104"/>
            <a:ext cx="1342926" cy="646331"/>
          </a:xfrm>
          <a:prstGeom prst="rect">
            <a:avLst/>
          </a:prstGeom>
          <a:noFill/>
        </p:spPr>
        <p:txBody>
          <a:bodyPr wrap="square" rtlCol="0">
            <a:spAutoFit/>
          </a:bodyPr>
          <a:lstStyle/>
          <a:p>
            <a:pPr algn="ctr"/>
            <a:r>
              <a:rPr kumimoji="1" lang="ja-JP" altLang="en-US" b="1" dirty="0"/>
              <a:t>ヘルスケアレベル</a:t>
            </a:r>
            <a:r>
              <a:rPr kumimoji="1" lang="en-US" altLang="ja-JP" b="1" dirty="0"/>
              <a:t>1</a:t>
            </a:r>
            <a:endParaRPr kumimoji="1" lang="ja-JP" altLang="en-US" b="1" dirty="0"/>
          </a:p>
        </p:txBody>
      </p:sp>
      <p:sp>
        <p:nvSpPr>
          <p:cNvPr id="24" name="テキスト ボックス 23">
            <a:extLst>
              <a:ext uri="{FF2B5EF4-FFF2-40B4-BE49-F238E27FC236}">
                <a16:creationId xmlns:a16="http://schemas.microsoft.com/office/drawing/2014/main" id="{2D09EBF4-F7F6-4D92-A49D-1FDF655D9131}"/>
              </a:ext>
            </a:extLst>
          </p:cNvPr>
          <p:cNvSpPr txBox="1"/>
          <p:nvPr/>
        </p:nvSpPr>
        <p:spPr>
          <a:xfrm>
            <a:off x="7471789" y="461896"/>
            <a:ext cx="1128747" cy="646331"/>
          </a:xfrm>
          <a:prstGeom prst="rect">
            <a:avLst/>
          </a:prstGeom>
          <a:noFill/>
        </p:spPr>
        <p:txBody>
          <a:bodyPr wrap="square" rtlCol="0">
            <a:spAutoFit/>
          </a:bodyPr>
          <a:lstStyle/>
          <a:p>
            <a:pPr algn="ctr"/>
            <a:r>
              <a:rPr kumimoji="1" lang="ja-JP" altLang="en-US" b="1" dirty="0"/>
              <a:t>日常生活総獲得</a:t>
            </a:r>
          </a:p>
        </p:txBody>
      </p:sp>
      <p:sp>
        <p:nvSpPr>
          <p:cNvPr id="25" name="テキスト ボックス 24">
            <a:extLst>
              <a:ext uri="{FF2B5EF4-FFF2-40B4-BE49-F238E27FC236}">
                <a16:creationId xmlns:a16="http://schemas.microsoft.com/office/drawing/2014/main" id="{F85CE646-F6EF-42A3-ADF1-BA67B323D4FA}"/>
              </a:ext>
            </a:extLst>
          </p:cNvPr>
          <p:cNvSpPr txBox="1"/>
          <p:nvPr/>
        </p:nvSpPr>
        <p:spPr>
          <a:xfrm>
            <a:off x="7441113" y="2616245"/>
            <a:ext cx="1128747" cy="646331"/>
          </a:xfrm>
          <a:prstGeom prst="rect">
            <a:avLst/>
          </a:prstGeom>
          <a:noFill/>
        </p:spPr>
        <p:txBody>
          <a:bodyPr wrap="square" rtlCol="0">
            <a:spAutoFit/>
          </a:bodyPr>
          <a:lstStyle/>
          <a:p>
            <a:pPr algn="ctr"/>
            <a:r>
              <a:rPr kumimoji="1" lang="ja-JP" altLang="en-US" b="1" dirty="0"/>
              <a:t>日常生活レベル</a:t>
            </a:r>
            <a:r>
              <a:rPr kumimoji="1" lang="en-US" altLang="ja-JP" b="1" dirty="0"/>
              <a:t>2</a:t>
            </a:r>
            <a:endParaRPr kumimoji="1" lang="ja-JP" altLang="en-US" b="1" dirty="0"/>
          </a:p>
        </p:txBody>
      </p:sp>
      <p:sp>
        <p:nvSpPr>
          <p:cNvPr id="26" name="テキスト ボックス 25">
            <a:extLst>
              <a:ext uri="{FF2B5EF4-FFF2-40B4-BE49-F238E27FC236}">
                <a16:creationId xmlns:a16="http://schemas.microsoft.com/office/drawing/2014/main" id="{00684270-E608-4BD4-81BA-E12FC55F246C}"/>
              </a:ext>
            </a:extLst>
          </p:cNvPr>
          <p:cNvSpPr txBox="1"/>
          <p:nvPr/>
        </p:nvSpPr>
        <p:spPr>
          <a:xfrm>
            <a:off x="7441113" y="1573224"/>
            <a:ext cx="1128747" cy="646331"/>
          </a:xfrm>
          <a:prstGeom prst="rect">
            <a:avLst/>
          </a:prstGeom>
          <a:noFill/>
        </p:spPr>
        <p:txBody>
          <a:bodyPr wrap="square" rtlCol="0">
            <a:spAutoFit/>
          </a:bodyPr>
          <a:lstStyle/>
          <a:p>
            <a:pPr algn="ctr"/>
            <a:r>
              <a:rPr kumimoji="1" lang="ja-JP" altLang="en-US" b="1" dirty="0"/>
              <a:t>日常生活レベル</a:t>
            </a:r>
            <a:r>
              <a:rPr kumimoji="1" lang="en-US" altLang="ja-JP" b="1" dirty="0"/>
              <a:t>1</a:t>
            </a:r>
            <a:endParaRPr kumimoji="1" lang="ja-JP" altLang="en-US" b="1" dirty="0"/>
          </a:p>
        </p:txBody>
      </p:sp>
      <p:sp>
        <p:nvSpPr>
          <p:cNvPr id="31" name="テキスト ボックス 30">
            <a:extLst>
              <a:ext uri="{FF2B5EF4-FFF2-40B4-BE49-F238E27FC236}">
                <a16:creationId xmlns:a16="http://schemas.microsoft.com/office/drawing/2014/main" id="{9EF9FF0F-0D66-48D9-81C0-78F77FFB03AB}"/>
              </a:ext>
            </a:extLst>
          </p:cNvPr>
          <p:cNvSpPr txBox="1"/>
          <p:nvPr/>
        </p:nvSpPr>
        <p:spPr>
          <a:xfrm>
            <a:off x="7441113" y="3659266"/>
            <a:ext cx="1018711" cy="646331"/>
          </a:xfrm>
          <a:prstGeom prst="rect">
            <a:avLst/>
          </a:prstGeom>
          <a:noFill/>
        </p:spPr>
        <p:txBody>
          <a:bodyPr wrap="square" rtlCol="0">
            <a:spAutoFit/>
          </a:bodyPr>
          <a:lstStyle/>
          <a:p>
            <a:pPr algn="ctr"/>
            <a:r>
              <a:rPr kumimoji="1" lang="ja-JP" altLang="en-US" b="1" dirty="0"/>
              <a:t>議論</a:t>
            </a:r>
            <a:endParaRPr kumimoji="1" lang="en-US" altLang="ja-JP" b="1" dirty="0"/>
          </a:p>
          <a:p>
            <a:pPr algn="ctr"/>
            <a:r>
              <a:rPr kumimoji="1" lang="ja-JP" altLang="en-US" b="1" dirty="0"/>
              <a:t>総獲得</a:t>
            </a:r>
          </a:p>
        </p:txBody>
      </p:sp>
      <p:sp>
        <p:nvSpPr>
          <p:cNvPr id="32" name="テキスト ボックス 31">
            <a:extLst>
              <a:ext uri="{FF2B5EF4-FFF2-40B4-BE49-F238E27FC236}">
                <a16:creationId xmlns:a16="http://schemas.microsoft.com/office/drawing/2014/main" id="{8B134A28-01DB-447B-8F51-985A080C75A3}"/>
              </a:ext>
            </a:extLst>
          </p:cNvPr>
          <p:cNvSpPr txBox="1"/>
          <p:nvPr/>
        </p:nvSpPr>
        <p:spPr>
          <a:xfrm>
            <a:off x="7410437" y="5718750"/>
            <a:ext cx="1018711" cy="646331"/>
          </a:xfrm>
          <a:prstGeom prst="rect">
            <a:avLst/>
          </a:prstGeom>
          <a:noFill/>
        </p:spPr>
        <p:txBody>
          <a:bodyPr wrap="square" rtlCol="0">
            <a:spAutoFit/>
          </a:bodyPr>
          <a:lstStyle/>
          <a:p>
            <a:pPr algn="ctr"/>
            <a:r>
              <a:rPr kumimoji="1" lang="ja-JP" altLang="en-US" b="1" dirty="0"/>
              <a:t>議論</a:t>
            </a:r>
            <a:endParaRPr kumimoji="1" lang="en-US" altLang="ja-JP" b="1" dirty="0"/>
          </a:p>
          <a:p>
            <a:pPr algn="ctr"/>
            <a:r>
              <a:rPr kumimoji="1" lang="ja-JP" altLang="en-US" b="1" dirty="0"/>
              <a:t>レベル</a:t>
            </a:r>
            <a:r>
              <a:rPr kumimoji="1" lang="en-US" altLang="ja-JP" b="1" dirty="0"/>
              <a:t>2</a:t>
            </a:r>
            <a:endParaRPr kumimoji="1" lang="ja-JP" altLang="en-US" b="1" dirty="0"/>
          </a:p>
        </p:txBody>
      </p:sp>
      <p:sp>
        <p:nvSpPr>
          <p:cNvPr id="33" name="テキスト ボックス 32">
            <a:extLst>
              <a:ext uri="{FF2B5EF4-FFF2-40B4-BE49-F238E27FC236}">
                <a16:creationId xmlns:a16="http://schemas.microsoft.com/office/drawing/2014/main" id="{52CD19A8-D02F-4C0E-A8AB-AB5B66267850}"/>
              </a:ext>
            </a:extLst>
          </p:cNvPr>
          <p:cNvSpPr txBox="1"/>
          <p:nvPr/>
        </p:nvSpPr>
        <p:spPr>
          <a:xfrm>
            <a:off x="7410437" y="4692921"/>
            <a:ext cx="1018711" cy="646331"/>
          </a:xfrm>
          <a:prstGeom prst="rect">
            <a:avLst/>
          </a:prstGeom>
          <a:noFill/>
        </p:spPr>
        <p:txBody>
          <a:bodyPr wrap="square" rtlCol="0">
            <a:spAutoFit/>
          </a:bodyPr>
          <a:lstStyle/>
          <a:p>
            <a:pPr algn="ctr"/>
            <a:r>
              <a:rPr kumimoji="1" lang="ja-JP" altLang="en-US" b="1" dirty="0"/>
              <a:t>議論</a:t>
            </a:r>
            <a:endParaRPr kumimoji="1" lang="en-US" altLang="ja-JP" b="1" dirty="0"/>
          </a:p>
          <a:p>
            <a:pPr algn="ctr"/>
            <a:r>
              <a:rPr kumimoji="1" lang="ja-JP" altLang="en-US" b="1" dirty="0"/>
              <a:t>レベル</a:t>
            </a:r>
            <a:r>
              <a:rPr kumimoji="1" lang="en-US" altLang="ja-JP" b="1" dirty="0"/>
              <a:t>1</a:t>
            </a:r>
            <a:endParaRPr kumimoji="1" lang="ja-JP" altLang="en-US" b="1" dirty="0"/>
          </a:p>
        </p:txBody>
      </p:sp>
    </p:spTree>
    <p:extLst>
      <p:ext uri="{BB962C8B-B14F-4D97-AF65-F5344CB8AC3E}">
        <p14:creationId xmlns:p14="http://schemas.microsoft.com/office/powerpoint/2010/main" val="3228815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1FB00491-AD32-4C4B-854B-BC11226D1C42}"/>
              </a:ext>
            </a:extLst>
          </p:cNvPr>
          <p:cNvGrpSpPr>
            <a:grpSpLocks noChangeAspect="1"/>
          </p:cNvGrpSpPr>
          <p:nvPr/>
        </p:nvGrpSpPr>
        <p:grpSpPr>
          <a:xfrm>
            <a:off x="306567" y="833511"/>
            <a:ext cx="8279183" cy="1203116"/>
            <a:chOff x="700427" y="2700745"/>
            <a:chExt cx="5011451" cy="728255"/>
          </a:xfrm>
        </p:grpSpPr>
        <p:grpSp>
          <p:nvGrpSpPr>
            <p:cNvPr id="3" name="グループ化 2">
              <a:extLst>
                <a:ext uri="{FF2B5EF4-FFF2-40B4-BE49-F238E27FC236}">
                  <a16:creationId xmlns:a16="http://schemas.microsoft.com/office/drawing/2014/main" id="{E3B73F9B-BD53-46FC-8C74-3B3B717E65D0}"/>
                </a:ext>
              </a:extLst>
            </p:cNvPr>
            <p:cNvGrpSpPr/>
            <p:nvPr/>
          </p:nvGrpSpPr>
          <p:grpSpPr>
            <a:xfrm>
              <a:off x="700427" y="2700745"/>
              <a:ext cx="5011451" cy="728255"/>
              <a:chOff x="585743" y="207247"/>
              <a:chExt cx="5011451" cy="728255"/>
            </a:xfrm>
          </p:grpSpPr>
          <p:pic>
            <p:nvPicPr>
              <p:cNvPr id="5" name="図 4">
                <a:extLst>
                  <a:ext uri="{FF2B5EF4-FFF2-40B4-BE49-F238E27FC236}">
                    <a16:creationId xmlns:a16="http://schemas.microsoft.com/office/drawing/2014/main" id="{E4C4ED16-F85C-49AD-8707-609707AB1011}"/>
                  </a:ext>
                </a:extLst>
              </p:cNvPr>
              <p:cNvPicPr>
                <a:picLocks noChangeAspect="1"/>
              </p:cNvPicPr>
              <p:nvPr/>
            </p:nvPicPr>
            <p:blipFill rotWithShape="1">
              <a:blip r:embed="rId2"/>
              <a:srcRect t="7459" b="81552"/>
              <a:stretch/>
            </p:blipFill>
            <p:spPr>
              <a:xfrm>
                <a:off x="585744" y="503534"/>
                <a:ext cx="5011450" cy="431968"/>
              </a:xfrm>
              <a:prstGeom prst="rect">
                <a:avLst/>
              </a:prstGeom>
            </p:spPr>
          </p:pic>
          <p:pic>
            <p:nvPicPr>
              <p:cNvPr id="6" name="図 5">
                <a:extLst>
                  <a:ext uri="{FF2B5EF4-FFF2-40B4-BE49-F238E27FC236}">
                    <a16:creationId xmlns:a16="http://schemas.microsoft.com/office/drawing/2014/main" id="{3013105C-0BA1-4921-B739-57EC62C578C1}"/>
                  </a:ext>
                </a:extLst>
              </p:cNvPr>
              <p:cNvPicPr>
                <a:picLocks noChangeAspect="1"/>
              </p:cNvPicPr>
              <p:nvPr/>
            </p:nvPicPr>
            <p:blipFill rotWithShape="1">
              <a:blip r:embed="rId3"/>
              <a:srcRect l="843" t="36326" r="2871"/>
              <a:stretch/>
            </p:blipFill>
            <p:spPr>
              <a:xfrm>
                <a:off x="585743" y="392151"/>
                <a:ext cx="5011451" cy="497226"/>
              </a:xfrm>
              <a:prstGeom prst="rect">
                <a:avLst/>
              </a:prstGeom>
            </p:spPr>
          </p:pic>
          <p:pic>
            <p:nvPicPr>
              <p:cNvPr id="7" name="図 6">
                <a:extLst>
                  <a:ext uri="{FF2B5EF4-FFF2-40B4-BE49-F238E27FC236}">
                    <a16:creationId xmlns:a16="http://schemas.microsoft.com/office/drawing/2014/main" id="{15348189-9AA9-479C-870B-9DA69CEE796A}"/>
                  </a:ext>
                </a:extLst>
              </p:cNvPr>
              <p:cNvPicPr>
                <a:picLocks noChangeAspect="1"/>
              </p:cNvPicPr>
              <p:nvPr/>
            </p:nvPicPr>
            <p:blipFill rotWithShape="1">
              <a:blip r:embed="rId4"/>
              <a:srcRect t="20170" r="13799" b="-30956"/>
              <a:stretch/>
            </p:blipFill>
            <p:spPr>
              <a:xfrm>
                <a:off x="585743" y="207247"/>
                <a:ext cx="5011450" cy="296287"/>
              </a:xfrm>
              <a:prstGeom prst="rect">
                <a:avLst/>
              </a:prstGeom>
            </p:spPr>
          </p:pic>
        </p:grpSp>
        <p:pic>
          <p:nvPicPr>
            <p:cNvPr id="4" name="図 3">
              <a:extLst>
                <a:ext uri="{FF2B5EF4-FFF2-40B4-BE49-F238E27FC236}">
                  <a16:creationId xmlns:a16="http://schemas.microsoft.com/office/drawing/2014/main" id="{AB747BB2-7FA3-45B9-838B-171F69E40F16}"/>
                </a:ext>
              </a:extLst>
            </p:cNvPr>
            <p:cNvPicPr>
              <a:picLocks noChangeAspect="1"/>
            </p:cNvPicPr>
            <p:nvPr/>
          </p:nvPicPr>
          <p:blipFill rotWithShape="1">
            <a:blip r:embed="rId3"/>
            <a:srcRect l="73234" t="41311" r="2871" b="19517"/>
            <a:stretch/>
          </p:blipFill>
          <p:spPr>
            <a:xfrm>
              <a:off x="755374" y="3028968"/>
              <a:ext cx="516835" cy="305904"/>
            </a:xfrm>
            <a:prstGeom prst="rect">
              <a:avLst/>
            </a:prstGeom>
          </p:spPr>
        </p:pic>
      </p:grpSp>
    </p:spTree>
    <p:extLst>
      <p:ext uri="{BB962C8B-B14F-4D97-AF65-F5344CB8AC3E}">
        <p14:creationId xmlns:p14="http://schemas.microsoft.com/office/powerpoint/2010/main" val="1276275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7B4484DB-9CC9-49E1-8EB5-57C8D5406516}"/>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ビデオ議論の見方・評価方法</a:t>
            </a:r>
            <a:endParaRPr lang="en-US" altLang="ja-JP" sz="4400" b="1" dirty="0">
              <a:solidFill>
                <a:schemeClr val="tx1"/>
              </a:solidFill>
            </a:endParaRPr>
          </a:p>
        </p:txBody>
      </p:sp>
      <p:pic>
        <p:nvPicPr>
          <p:cNvPr id="13" name="図 12">
            <a:extLst>
              <a:ext uri="{FF2B5EF4-FFF2-40B4-BE49-F238E27FC236}">
                <a16:creationId xmlns:a16="http://schemas.microsoft.com/office/drawing/2014/main" id="{A6E5D648-DB42-4048-8547-505F80E3F775}"/>
              </a:ext>
            </a:extLst>
          </p:cNvPr>
          <p:cNvPicPr>
            <a:picLocks noChangeAspect="1"/>
          </p:cNvPicPr>
          <p:nvPr/>
        </p:nvPicPr>
        <p:blipFill rotWithShape="1">
          <a:blip r:embed="rId3"/>
          <a:srcRect l="1" t="1346" r="5548" b="24078"/>
          <a:stretch/>
        </p:blipFill>
        <p:spPr>
          <a:xfrm>
            <a:off x="84615" y="2785923"/>
            <a:ext cx="4406361" cy="221572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8" name="図 17">
            <a:extLst>
              <a:ext uri="{FF2B5EF4-FFF2-40B4-BE49-F238E27FC236}">
                <a16:creationId xmlns:a16="http://schemas.microsoft.com/office/drawing/2014/main" id="{AFB4640C-C9F8-4F74-8A2A-A333B55360D3}"/>
              </a:ext>
            </a:extLst>
          </p:cNvPr>
          <p:cNvPicPr>
            <a:picLocks noChangeAspect="1"/>
          </p:cNvPicPr>
          <p:nvPr/>
        </p:nvPicPr>
        <p:blipFill rotWithShape="1">
          <a:blip r:embed="rId4"/>
          <a:srcRect l="533" t="17927" r="19692" b="18445"/>
          <a:stretch/>
        </p:blipFill>
        <p:spPr>
          <a:xfrm>
            <a:off x="4901841" y="2615621"/>
            <a:ext cx="4079717" cy="242007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grpSp>
        <p:nvGrpSpPr>
          <p:cNvPr id="2" name="グループ化 1">
            <a:extLst>
              <a:ext uri="{FF2B5EF4-FFF2-40B4-BE49-F238E27FC236}">
                <a16:creationId xmlns:a16="http://schemas.microsoft.com/office/drawing/2014/main" id="{C40F5BC3-C68F-442E-B6F6-210F9F609077}"/>
              </a:ext>
            </a:extLst>
          </p:cNvPr>
          <p:cNvGrpSpPr/>
          <p:nvPr/>
        </p:nvGrpSpPr>
        <p:grpSpPr>
          <a:xfrm>
            <a:off x="4211407" y="3202692"/>
            <a:ext cx="727580" cy="1544247"/>
            <a:chOff x="4171064" y="4153738"/>
            <a:chExt cx="727580" cy="1544247"/>
          </a:xfrm>
        </p:grpSpPr>
        <p:sp>
          <p:nvSpPr>
            <p:cNvPr id="3" name="矢印: 右 2">
              <a:extLst>
                <a:ext uri="{FF2B5EF4-FFF2-40B4-BE49-F238E27FC236}">
                  <a16:creationId xmlns:a16="http://schemas.microsoft.com/office/drawing/2014/main" id="{3D7F651B-092A-449E-B55A-3DACB8E5B7CB}"/>
                </a:ext>
              </a:extLst>
            </p:cNvPr>
            <p:cNvSpPr/>
            <p:nvPr/>
          </p:nvSpPr>
          <p:spPr>
            <a:xfrm>
              <a:off x="4265214" y="4153738"/>
              <a:ext cx="633430" cy="8046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A0E6C2F0-513D-4649-BC76-5FAA1D6F827E}"/>
                </a:ext>
              </a:extLst>
            </p:cNvPr>
            <p:cNvSpPr/>
            <p:nvPr/>
          </p:nvSpPr>
          <p:spPr>
            <a:xfrm rot="10800000">
              <a:off x="4171064" y="4893313"/>
              <a:ext cx="633430" cy="8046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5" name="テキスト ボックス 4">
            <a:extLst>
              <a:ext uri="{FF2B5EF4-FFF2-40B4-BE49-F238E27FC236}">
                <a16:creationId xmlns:a16="http://schemas.microsoft.com/office/drawing/2014/main" id="{7F836BAC-A6FF-45AC-8A8C-709A2E85EF3B}"/>
              </a:ext>
            </a:extLst>
          </p:cNvPr>
          <p:cNvSpPr txBox="1"/>
          <p:nvPr/>
        </p:nvSpPr>
        <p:spPr>
          <a:xfrm>
            <a:off x="1277067" y="1913639"/>
            <a:ext cx="2341218" cy="461665"/>
          </a:xfrm>
          <a:prstGeom prst="rect">
            <a:avLst/>
          </a:prstGeom>
          <a:noFill/>
        </p:spPr>
        <p:txBody>
          <a:bodyPr wrap="square" rtlCol="0">
            <a:spAutoFit/>
          </a:bodyPr>
          <a:lstStyle/>
          <a:p>
            <a:r>
              <a:rPr kumimoji="1" lang="ja-JP" altLang="en-US" sz="2400" b="1" dirty="0"/>
              <a:t>標準時の画面</a:t>
            </a:r>
          </a:p>
        </p:txBody>
      </p:sp>
      <p:sp>
        <p:nvSpPr>
          <p:cNvPr id="9" name="テキスト ボックス 8">
            <a:extLst>
              <a:ext uri="{FF2B5EF4-FFF2-40B4-BE49-F238E27FC236}">
                <a16:creationId xmlns:a16="http://schemas.microsoft.com/office/drawing/2014/main" id="{DF4E48DB-81B9-4A45-90BC-C18269F52756}"/>
              </a:ext>
            </a:extLst>
          </p:cNvPr>
          <p:cNvSpPr txBox="1"/>
          <p:nvPr/>
        </p:nvSpPr>
        <p:spPr>
          <a:xfrm>
            <a:off x="5879432" y="1728974"/>
            <a:ext cx="2341218" cy="830997"/>
          </a:xfrm>
          <a:prstGeom prst="rect">
            <a:avLst/>
          </a:prstGeom>
          <a:noFill/>
        </p:spPr>
        <p:txBody>
          <a:bodyPr wrap="square" rtlCol="0">
            <a:spAutoFit/>
          </a:bodyPr>
          <a:lstStyle/>
          <a:p>
            <a:r>
              <a:rPr kumimoji="1" lang="ja-JP" altLang="en-US" sz="2400" b="1" dirty="0"/>
              <a:t>評価された場合の画面</a:t>
            </a:r>
          </a:p>
        </p:txBody>
      </p:sp>
      <p:sp>
        <p:nvSpPr>
          <p:cNvPr id="11" name="テキスト ボックス 10">
            <a:extLst>
              <a:ext uri="{FF2B5EF4-FFF2-40B4-BE49-F238E27FC236}">
                <a16:creationId xmlns:a16="http://schemas.microsoft.com/office/drawing/2014/main" id="{2F021A66-A032-4F75-B1AA-B2AE6D4E2212}"/>
              </a:ext>
            </a:extLst>
          </p:cNvPr>
          <p:cNvSpPr txBox="1"/>
          <p:nvPr/>
        </p:nvSpPr>
        <p:spPr>
          <a:xfrm>
            <a:off x="4671060" y="5146995"/>
            <a:ext cx="4380175" cy="646331"/>
          </a:xfrm>
          <a:prstGeom prst="rect">
            <a:avLst/>
          </a:prstGeom>
          <a:noFill/>
        </p:spPr>
        <p:txBody>
          <a:bodyPr wrap="square" rtlCol="0">
            <a:spAutoFit/>
          </a:bodyPr>
          <a:lstStyle/>
          <a:p>
            <a:r>
              <a:rPr kumimoji="1" lang="ja-JP" altLang="en-US" b="1" dirty="0"/>
              <a:t>評価された場合、</a:t>
            </a:r>
            <a:r>
              <a:rPr kumimoji="1" lang="en-US" altLang="ja-JP" b="1" dirty="0"/>
              <a:t>20</a:t>
            </a:r>
            <a:r>
              <a:rPr kumimoji="1" lang="ja-JP" altLang="en-US" b="1" dirty="0"/>
              <a:t>秒間赤色の画面</a:t>
            </a:r>
            <a:endParaRPr kumimoji="1" lang="en-US" altLang="ja-JP" b="1" dirty="0"/>
          </a:p>
          <a:p>
            <a:r>
              <a:rPr kumimoji="1" lang="ja-JP" altLang="en-US" b="1" dirty="0"/>
              <a:t>が表示されたのち、左の標準画面に戻る。</a:t>
            </a:r>
          </a:p>
        </p:txBody>
      </p:sp>
      <p:sp>
        <p:nvSpPr>
          <p:cNvPr id="12" name="正方形/長方形 11">
            <a:extLst>
              <a:ext uri="{FF2B5EF4-FFF2-40B4-BE49-F238E27FC236}">
                <a16:creationId xmlns:a16="http://schemas.microsoft.com/office/drawing/2014/main" id="{6F602604-091E-4052-96B7-53490E5E2D6C}"/>
              </a:ext>
            </a:extLst>
          </p:cNvPr>
          <p:cNvSpPr/>
          <p:nvPr/>
        </p:nvSpPr>
        <p:spPr>
          <a:xfrm>
            <a:off x="195462" y="3182090"/>
            <a:ext cx="373498"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FBE8BF75-48CE-4CE1-A306-1519F4753C04}"/>
              </a:ext>
            </a:extLst>
          </p:cNvPr>
          <p:cNvSpPr/>
          <p:nvPr/>
        </p:nvSpPr>
        <p:spPr>
          <a:xfrm>
            <a:off x="200542" y="3476730"/>
            <a:ext cx="373498"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86041247-F4F9-4AC2-A06B-9F56CA668823}"/>
              </a:ext>
            </a:extLst>
          </p:cNvPr>
          <p:cNvSpPr/>
          <p:nvPr/>
        </p:nvSpPr>
        <p:spPr>
          <a:xfrm>
            <a:off x="195462" y="3770783"/>
            <a:ext cx="373498"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5044EA6F-0604-41F2-8BCC-2439CFC5A6F8}"/>
              </a:ext>
            </a:extLst>
          </p:cNvPr>
          <p:cNvSpPr/>
          <p:nvPr/>
        </p:nvSpPr>
        <p:spPr>
          <a:xfrm>
            <a:off x="5033138" y="3147817"/>
            <a:ext cx="422782"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3AF8AB65-2D96-4E58-AAB4-BF4ABB6515BE}"/>
              </a:ext>
            </a:extLst>
          </p:cNvPr>
          <p:cNvSpPr/>
          <p:nvPr/>
        </p:nvSpPr>
        <p:spPr>
          <a:xfrm>
            <a:off x="5033138" y="3464856"/>
            <a:ext cx="422782"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C460F0CA-C68A-4490-B9F7-35BFACFC22A5}"/>
              </a:ext>
            </a:extLst>
          </p:cNvPr>
          <p:cNvSpPr/>
          <p:nvPr/>
        </p:nvSpPr>
        <p:spPr>
          <a:xfrm>
            <a:off x="5033138" y="3727020"/>
            <a:ext cx="422782"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48514163"/>
      </p:ext>
    </p:extLst>
  </p:cSld>
  <p:clrMapOvr>
    <a:masterClrMapping/>
  </p:clrMapOvr>
  <mc:AlternateContent xmlns:mc="http://schemas.openxmlformats.org/markup-compatibility/2006" xmlns:p14="http://schemas.microsoft.com/office/powerpoint/2010/main">
    <mc:Choice Requires="p14">
      <p:transition spd="slow" p14:dur="2000" advTm="39464"/>
    </mc:Choice>
    <mc:Fallback xmlns="">
      <p:transition spd="slow" advTm="39464"/>
    </mc:Fallback>
  </mc:AlternateContent>
  <p:extLst>
    <p:ext uri="{3A86A75C-4F4B-4683-9AE1-C65F6400EC91}">
      <p14:laserTraceLst xmlns:p14="http://schemas.microsoft.com/office/powerpoint/2010/main">
        <p14:tracePtLst>
          <p14:tracePt t="1592" x="3765550" y="6356350"/>
          <p14:tracePt t="1839" x="3178175" y="6781800"/>
          <p14:tracePt t="1845" x="3194050" y="6738938"/>
          <p14:tracePt t="1852" x="3228975" y="6645275"/>
          <p14:tracePt t="1861" x="3262313" y="6518275"/>
          <p14:tracePt t="1869" x="3322638" y="6399213"/>
          <p14:tracePt t="1877" x="3373438" y="6280150"/>
          <p14:tracePt t="1885" x="3414713" y="6169025"/>
          <p14:tracePt t="1893" x="3467100" y="6076950"/>
          <p14:tracePt t="1903" x="3508375" y="5957888"/>
          <p14:tracePt t="1920" x="3687763" y="5702300"/>
          <p14:tracePt t="1925" x="3756025" y="5583238"/>
          <p14:tracePt t="1933" x="3822700" y="5472113"/>
          <p14:tracePt t="1941" x="3883025" y="5413375"/>
          <p14:tracePt t="1949" x="3925888" y="5345113"/>
          <p14:tracePt t="1959" x="3976688" y="5276850"/>
          <p14:tracePt t="1965" x="4027488" y="5218113"/>
          <p14:tracePt t="1973" x="4095750" y="5132388"/>
          <p14:tracePt t="1982" x="4162425" y="5056188"/>
          <p14:tracePt t="1989" x="4205288" y="5005388"/>
          <p14:tracePt t="1997" x="4256088" y="4962525"/>
          <p14:tracePt t="2007" x="4306888" y="4929188"/>
          <p14:tracePt t="2013" x="4324350" y="4911725"/>
          <p14:tracePt t="2023" x="4341813" y="4894263"/>
          <p14:tracePt t="2030" x="4359275" y="4878388"/>
          <p14:tracePt t="2039" x="4359275" y="4860925"/>
          <p14:tracePt t="2045" x="4367213" y="4860925"/>
          <p14:tracePt t="2061" x="4375150" y="4860925"/>
          <p14:tracePt t="2069" x="4375150" y="4852988"/>
          <p14:tracePt t="2078" x="4384675" y="4852988"/>
          <p14:tracePt t="4838" x="4392613" y="4827588"/>
          <p14:tracePt t="4846" x="4460875" y="4741863"/>
          <p14:tracePt t="4853" x="4529138" y="4648200"/>
          <p14:tracePt t="4862" x="4638675" y="4513263"/>
          <p14:tracePt t="4870" x="4749800" y="4376738"/>
          <p14:tracePt t="4878" x="4859338" y="4283075"/>
          <p14:tracePt t="4888" x="4953000" y="4181475"/>
          <p14:tracePt t="4895" x="5064125" y="4052888"/>
          <p14:tracePt t="4903" x="5199063" y="3917950"/>
          <p14:tracePt t="4910" x="5335588" y="3781425"/>
          <p14:tracePt t="4919" x="5446713" y="3671888"/>
          <p14:tracePt t="4926" x="5538788" y="3578225"/>
          <p14:tracePt t="4935" x="5632450" y="3484563"/>
          <p14:tracePt t="4942" x="5726113" y="3390900"/>
          <p14:tracePt t="4952" x="5819775" y="3322638"/>
          <p14:tracePt t="4958" x="5921375" y="3263900"/>
          <p14:tracePt t="4968" x="6015038" y="3203575"/>
          <p14:tracePt t="4975" x="6116638" y="3160713"/>
          <p14:tracePt t="4982" x="6210300" y="3119438"/>
          <p14:tracePt t="4990" x="6286500" y="3076575"/>
          <p14:tracePt t="4999" x="6364288" y="3041650"/>
          <p14:tracePt t="5006" x="6440488" y="3008313"/>
          <p14:tracePt t="5015" x="6473825" y="2990850"/>
          <p14:tracePt t="5024" x="6508750" y="2974975"/>
          <p14:tracePt t="5030" x="6542088" y="2965450"/>
          <p14:tracePt t="5039" x="6567488" y="2957513"/>
          <p14:tracePt t="5046" x="6575425" y="2949575"/>
          <p14:tracePt t="5054" x="6584950" y="2949575"/>
          <p14:tracePt t="5062" x="6592888" y="2949575"/>
          <p14:tracePt t="5070" x="6600825" y="2940050"/>
          <p14:tracePt t="5079" x="6618288" y="2932113"/>
          <p14:tracePt t="5087" x="6635750" y="2932113"/>
          <p14:tracePt t="5094" x="6661150" y="2914650"/>
          <p14:tracePt t="5101" x="6678613" y="2906713"/>
          <p14:tracePt t="5110" x="6704013" y="2897188"/>
          <p14:tracePt t="5119" x="6711950" y="2889250"/>
          <p14:tracePt t="5302" x="6711950" y="2881313"/>
          <p14:tracePt t="5342" x="6704013" y="2881313"/>
          <p14:tracePt t="5352" x="6704013" y="2889250"/>
          <p14:tracePt t="5358" x="6686550" y="2889250"/>
          <p14:tracePt t="5368" x="6686550" y="2897188"/>
          <p14:tracePt t="5391" x="6678613" y="2897188"/>
          <p14:tracePt t="5407" x="6669088" y="2897188"/>
          <p14:tracePt t="5416" x="6669088" y="2906713"/>
          <p14:tracePt t="5439" x="6661150" y="2906713"/>
          <p14:tracePt t="5455" x="6661150" y="2914650"/>
          <p14:tracePt t="5703" x="6653213" y="2914650"/>
          <p14:tracePt t="5775" x="6643688" y="2914650"/>
          <p14:tracePt t="5784" x="6635750" y="2914650"/>
          <p14:tracePt t="5791" x="6635750" y="2922588"/>
          <p14:tracePt t="5800" x="6626225" y="2932113"/>
          <p14:tracePt t="5815" x="6618288" y="2932113"/>
          <p14:tracePt t="5823" x="6610350" y="2940050"/>
          <p14:tracePt t="5831" x="6600825" y="2940050"/>
          <p14:tracePt t="5839" x="6584950" y="2940050"/>
          <p14:tracePt t="5855" x="6575425" y="2940050"/>
          <p14:tracePt t="5863" x="6575425" y="2949575"/>
          <p14:tracePt t="5871" x="6567488" y="2949575"/>
          <p14:tracePt t="5880" x="6559550" y="2957513"/>
          <p14:tracePt t="5887" x="6550025" y="2965450"/>
          <p14:tracePt t="5905" x="6524625" y="2974975"/>
          <p14:tracePt t="5912" x="6499225" y="2982913"/>
          <p14:tracePt t="5920" x="6483350" y="2990850"/>
          <p14:tracePt t="5927" x="6473825" y="2990850"/>
          <p14:tracePt t="5934" x="6465888" y="2990850"/>
          <p14:tracePt t="5943" x="6448425" y="3000375"/>
          <p14:tracePt t="5952" x="6430963" y="3008313"/>
          <p14:tracePt t="5960" x="6423025" y="3008313"/>
          <p14:tracePt t="5968" x="6415088" y="3008313"/>
          <p14:tracePt t="5975" x="6405563" y="3008313"/>
          <p14:tracePt t="5985" x="6405563" y="3016250"/>
          <p14:tracePt t="5991" x="6397625" y="3016250"/>
          <p14:tracePt t="6015" x="6389688" y="3025775"/>
          <p14:tracePt t="6023" x="6380163" y="3025775"/>
          <p14:tracePt t="6032" x="6372225" y="3025775"/>
          <p14:tracePt t="6040" x="6354763" y="3025775"/>
          <p14:tracePt t="6048" x="6338888" y="3025775"/>
          <p14:tracePt t="6056" x="6329363" y="3033713"/>
          <p14:tracePt t="6063" x="6311900" y="3033713"/>
          <p14:tracePt t="6072" x="6296025" y="3033713"/>
          <p14:tracePt t="6079" x="6278563" y="3033713"/>
          <p14:tracePt t="6087" x="6245225" y="3033713"/>
          <p14:tracePt t="6095" x="6210300" y="3033713"/>
          <p14:tracePt t="6103" x="6184900" y="3033713"/>
          <p14:tracePt t="6111" x="6151563" y="3033713"/>
          <p14:tracePt t="6118" x="6116638" y="3033713"/>
          <p14:tracePt t="6128" x="6091238" y="3033713"/>
          <p14:tracePt t="6135" x="6075363" y="3033713"/>
          <p14:tracePt t="6143" x="6057900" y="3033713"/>
          <p14:tracePt t="6152" x="6032500" y="3025775"/>
          <p14:tracePt t="6159" x="6015038" y="3025775"/>
          <p14:tracePt t="6168" x="5997575" y="3016250"/>
          <p14:tracePt t="6175" x="5981700" y="3016250"/>
          <p14:tracePt t="6185" x="5964238" y="3008313"/>
          <p14:tracePt t="6191" x="5946775" y="3000375"/>
          <p14:tracePt t="6201" x="5930900" y="3000375"/>
          <p14:tracePt t="6263" x="5930900" y="2990850"/>
          <p14:tracePt t="6271" x="5930900" y="2974975"/>
          <p14:tracePt t="6287" x="5930900" y="2965450"/>
          <p14:tracePt t="6296" x="5938838" y="2949575"/>
          <p14:tracePt t="6311" x="5938838" y="2932113"/>
          <p14:tracePt t="6320" x="5938838" y="2922588"/>
          <p14:tracePt t="6328" x="5938838" y="2906713"/>
          <p14:tracePt t="6334" x="5938838" y="2889250"/>
          <p14:tracePt t="6343" x="5938838" y="2881313"/>
          <p14:tracePt t="6351" x="5938838" y="2855913"/>
          <p14:tracePt t="6359" x="5938838" y="2846388"/>
          <p14:tracePt t="6391" x="5938838" y="2838450"/>
          <p14:tracePt t="6423" x="5938838" y="2830513"/>
          <p14:tracePt t="6448" x="5938838" y="2820988"/>
          <p14:tracePt t="6455" x="5938838" y="2813050"/>
          <p14:tracePt t="6463" x="5938838" y="2805113"/>
          <p14:tracePt t="6487" x="5938838" y="2795588"/>
          <p14:tracePt t="6496" x="5938838" y="2778125"/>
          <p14:tracePt t="6503" x="5946775" y="2778125"/>
          <p14:tracePt t="6511" x="5956300" y="2770188"/>
          <p14:tracePt t="6520" x="5964238" y="2762250"/>
          <p14:tracePt t="6559" x="5964238" y="2752725"/>
          <p14:tracePt t="6576" x="5972175" y="2752725"/>
          <p14:tracePt t="6592" x="5972175" y="2744788"/>
          <p14:tracePt t="6601" x="5989638" y="2736850"/>
          <p14:tracePt t="6607" x="5997575" y="2736850"/>
          <p14:tracePt t="6615" x="6015038" y="2719388"/>
          <p14:tracePt t="6623" x="6024563" y="2711450"/>
          <p14:tracePt t="6631" x="6032500" y="2701925"/>
          <p14:tracePt t="6639" x="6057900" y="2693988"/>
          <p14:tracePt t="6648" x="6075363" y="2693988"/>
          <p14:tracePt t="6656" x="6091238" y="2686050"/>
          <p14:tracePt t="6664" x="6091238" y="2676525"/>
          <p14:tracePt t="6671" x="6108700" y="2660650"/>
          <p14:tracePt t="6680" x="6116638" y="2651125"/>
          <p14:tracePt t="6687" x="6116638" y="2643188"/>
          <p14:tracePt t="6696" x="6126163" y="2643188"/>
          <p14:tracePt t="6728" x="6126163" y="2633663"/>
          <p14:tracePt t="6734" x="6134100" y="2633663"/>
          <p14:tracePt t="6750" x="6142038" y="2633663"/>
          <p14:tracePt t="6767" x="6151563" y="2625725"/>
          <p14:tracePt t="6775" x="6159500" y="2625725"/>
          <p14:tracePt t="6785" x="6184900" y="2625725"/>
          <p14:tracePt t="6791" x="6219825" y="2625725"/>
          <p14:tracePt t="6801" x="6245225" y="2625725"/>
          <p14:tracePt t="6807" x="6270625" y="2625725"/>
          <p14:tracePt t="6816" x="6311900" y="2625725"/>
          <p14:tracePt t="6823" x="6354763" y="2625725"/>
          <p14:tracePt t="6832" x="6405563" y="2625725"/>
          <p14:tracePt t="6839" x="6456363" y="2625725"/>
          <p14:tracePt t="6848" x="6516688" y="2625725"/>
          <p14:tracePt t="6855" x="6575425" y="2625725"/>
          <p14:tracePt t="6863" x="6653213" y="2633663"/>
          <p14:tracePt t="6871" x="6711950" y="2633663"/>
          <p14:tracePt t="6880" x="6737350" y="2643188"/>
          <p14:tracePt t="6887" x="6762750" y="2651125"/>
          <p14:tracePt t="6896" x="6788150" y="2660650"/>
          <p14:tracePt t="6905" x="6805613" y="2668588"/>
          <p14:tracePt t="6920" x="6813550" y="2676525"/>
          <p14:tracePt t="6928" x="6823075" y="2676525"/>
          <p14:tracePt t="6943" x="6831013" y="2676525"/>
          <p14:tracePt t="6960" x="6838950" y="2686050"/>
          <p14:tracePt t="6968" x="6848475" y="2693988"/>
          <p14:tracePt t="6985" x="6856413" y="2693988"/>
          <p14:tracePt t="6991" x="6864350" y="2701925"/>
          <p14:tracePt t="7001" x="6864350" y="2711450"/>
          <p14:tracePt t="7007" x="6864350" y="2719388"/>
          <p14:tracePt t="7016" x="6873875" y="2719388"/>
          <p14:tracePt t="7031" x="6873875" y="2727325"/>
          <p14:tracePt t="7039" x="6881813" y="2736850"/>
          <p14:tracePt t="7055" x="6881813" y="2744788"/>
          <p14:tracePt t="7063" x="6881813" y="2752725"/>
          <p14:tracePt t="7071" x="6889750" y="2762250"/>
          <p14:tracePt t="7104" x="6889750" y="2770188"/>
          <p14:tracePt t="7111" x="6889750" y="2778125"/>
          <p14:tracePt t="7121" x="6881813" y="2787650"/>
          <p14:tracePt t="7127" x="6864350" y="2795588"/>
          <p14:tracePt t="7134" x="6864350" y="2813050"/>
          <p14:tracePt t="7143" x="6838950" y="2820988"/>
          <p14:tracePt t="7152" x="6823075" y="2838450"/>
          <p14:tracePt t="7159" x="6797675" y="2838450"/>
          <p14:tracePt t="7168" x="6788150" y="2846388"/>
          <p14:tracePt t="7176" x="6770688" y="2855913"/>
          <p14:tracePt t="7186" x="6745288" y="2863850"/>
          <p14:tracePt t="7191" x="6737350" y="2881313"/>
          <p14:tracePt t="7207" x="6729413" y="2881313"/>
          <p14:tracePt t="7215" x="6719888" y="2881313"/>
          <p14:tracePt t="7263" x="6711950" y="2881313"/>
          <p14:tracePt t="7287" x="6711950" y="2889250"/>
          <p14:tracePt t="7312" x="6704013" y="2889250"/>
          <p14:tracePt t="7384" x="6694488" y="2889250"/>
          <p14:tracePt t="7392" x="6694488" y="2897188"/>
          <p14:tracePt t="7424" x="6669088" y="2906713"/>
          <p14:tracePt t="7433" x="6661150" y="2906713"/>
          <p14:tracePt t="7440" x="6653213" y="2914650"/>
          <p14:tracePt t="7449" x="6643688" y="2914650"/>
          <p14:tracePt t="14380" x="6635750" y="2914650"/>
          <p14:tracePt t="14410" x="6626225" y="2914650"/>
          <p14:tracePt t="14419" x="6618288" y="2914650"/>
          <p14:tracePt t="14451" x="6610350" y="2914650"/>
          <p14:tracePt t="14459" x="6600825" y="2914650"/>
          <p14:tracePt t="14467" x="6592888" y="2914650"/>
          <p14:tracePt t="14475" x="6592888" y="2922588"/>
          <p14:tracePt t="14482" x="6575425" y="2932113"/>
          <p14:tracePt t="14491" x="6550025" y="2940050"/>
          <p14:tracePt t="14500" x="6550025" y="2949575"/>
          <p14:tracePt t="14507" x="6534150" y="2957513"/>
          <p14:tracePt t="14517" x="6508750" y="2974975"/>
          <p14:tracePt t="14523" x="6483350" y="3000375"/>
          <p14:tracePt t="14532" x="6456363" y="3025775"/>
          <p14:tracePt t="14539" x="6397625" y="3059113"/>
          <p14:tracePt t="14549" x="6346825" y="3076575"/>
          <p14:tracePt t="14555" x="6311900" y="3084513"/>
          <p14:tracePt t="14563" x="6270625" y="3094038"/>
          <p14:tracePt t="14571" x="6219825" y="3109913"/>
          <p14:tracePt t="14580" x="6194425" y="3109913"/>
          <p14:tracePt t="14588" x="6142038" y="3119438"/>
          <p14:tracePt t="14595" x="6100763" y="3119438"/>
          <p14:tracePt t="14603" x="6065838" y="3127375"/>
          <p14:tracePt t="14611" x="6049963" y="3127375"/>
          <p14:tracePt t="14619" x="6024563" y="3135313"/>
          <p14:tracePt t="14627" x="5989638" y="3135313"/>
          <p14:tracePt t="14635" x="5956300" y="3135313"/>
          <p14:tracePt t="14643" x="5930900" y="3144838"/>
          <p14:tracePt t="14652" x="5880100" y="3152775"/>
          <p14:tracePt t="14659" x="5837238" y="3152775"/>
          <p14:tracePt t="14666" x="5794375" y="3160713"/>
          <p14:tracePt t="14675" x="5761038" y="3160713"/>
          <p14:tracePt t="14682" x="5726113" y="3160713"/>
          <p14:tracePt t="14691" x="5692775" y="3170238"/>
          <p14:tracePt t="14700" x="5667375" y="3170238"/>
          <p14:tracePt t="14707" x="5641975" y="3170238"/>
          <p14:tracePt t="14717" x="5616575" y="3170238"/>
          <p14:tracePt t="14723" x="5607050" y="3170238"/>
          <p14:tracePt t="14733" x="5581650" y="3178175"/>
          <p14:tracePt t="14739" x="5548313" y="3178175"/>
          <p14:tracePt t="14747" x="5530850" y="3178175"/>
          <p14:tracePt t="14756" x="5505450" y="3178175"/>
          <p14:tracePt t="14763" x="5480050" y="3178175"/>
          <p14:tracePt t="14771" x="5462588" y="3178175"/>
          <p14:tracePt t="14780" x="5446713" y="3178175"/>
          <p14:tracePt t="14787" x="5421313" y="3170238"/>
          <p14:tracePt t="14796" x="5411788" y="3160713"/>
          <p14:tracePt t="14803" x="5403850" y="3160713"/>
          <p14:tracePt t="14819" x="5394325" y="3160713"/>
          <p14:tracePt t="14827" x="5386388" y="3160713"/>
          <p14:tracePt t="14860" x="5378450" y="3160713"/>
          <p14:tracePt t="14875" x="5368925" y="3160713"/>
          <p14:tracePt t="15188" x="5368925" y="3152775"/>
          <p14:tracePt t="15195" x="5368925" y="3144838"/>
          <p14:tracePt t="15203" x="5368925" y="3135313"/>
          <p14:tracePt t="15275" x="5368925" y="3119438"/>
          <p14:tracePt t="15282" x="5368925" y="3109913"/>
          <p14:tracePt t="15492" x="5378450" y="3109913"/>
          <p14:tracePt t="15629" x="5386388" y="3109913"/>
          <p14:tracePt t="15772" x="5394325" y="3109913"/>
          <p14:tracePt t="15788" x="5394325" y="3101975"/>
          <p14:tracePt t="15804" x="5394325" y="3094038"/>
          <p14:tracePt t="15876" x="5394325" y="3084513"/>
          <p14:tracePt t="15893" x="5394325" y="3076575"/>
          <p14:tracePt t="15900" x="5403850" y="3076575"/>
          <p14:tracePt t="15981" x="5411788" y="3076575"/>
          <p14:tracePt t="16037" x="5421313" y="3067050"/>
          <p14:tracePt t="16044" x="5429250" y="3059113"/>
          <p14:tracePt t="16212" x="5429250" y="3051175"/>
          <p14:tracePt t="16220" x="5437188" y="3051175"/>
          <p14:tracePt t="16461" x="5429250" y="3067050"/>
          <p14:tracePt t="16468" x="5429250" y="3076575"/>
          <p14:tracePt t="16476" x="5429250" y="3094038"/>
          <p14:tracePt t="16484" x="5429250" y="3101975"/>
          <p14:tracePt t="16492" x="5429250" y="3127375"/>
          <p14:tracePt t="16500" x="5421313" y="3160713"/>
          <p14:tracePt t="16509" x="5421313" y="3195638"/>
          <p14:tracePt t="16517" x="5421313" y="3211513"/>
          <p14:tracePt t="16524" x="5421313" y="3228975"/>
          <p14:tracePt t="16533" x="5421313" y="3254375"/>
          <p14:tracePt t="16540" x="5411788" y="3263900"/>
          <p14:tracePt t="16549" x="5411788" y="3289300"/>
          <p14:tracePt t="16557" x="5411788" y="3322638"/>
          <p14:tracePt t="16567" x="5411788" y="3365500"/>
          <p14:tracePt t="16572" x="5411788" y="3424238"/>
          <p14:tracePt t="16583" x="5421313" y="3467100"/>
          <p14:tracePt t="16588" x="5437188" y="3517900"/>
          <p14:tracePt t="16596" x="5462588" y="3560763"/>
          <p14:tracePt t="16604" x="5480050" y="3611563"/>
          <p14:tracePt t="16612" x="5487988" y="3671888"/>
          <p14:tracePt t="16620" x="5505450" y="3748088"/>
          <p14:tracePt t="16629" x="5538788" y="3806825"/>
          <p14:tracePt t="16637" x="5548313" y="3883025"/>
          <p14:tracePt t="16644" x="5573713" y="3943350"/>
          <p14:tracePt t="16652" x="5599113" y="3994150"/>
          <p14:tracePt t="16661" x="5632450" y="4044950"/>
          <p14:tracePt t="16669" x="5657850" y="4105275"/>
          <p14:tracePt t="16677" x="5692775" y="4171950"/>
          <p14:tracePt t="16686" x="5726113" y="4232275"/>
          <p14:tracePt t="16692" x="5768975" y="4308475"/>
          <p14:tracePt t="16699" x="5819775" y="4376738"/>
          <p14:tracePt t="16709" x="5862638" y="4435475"/>
          <p14:tracePt t="16716" x="5921375" y="4513263"/>
          <p14:tracePt t="16724" x="5981700" y="4597400"/>
          <p14:tracePt t="16733" x="6032500" y="4657725"/>
          <p14:tracePt t="16740" x="6083300" y="4724400"/>
          <p14:tracePt t="16749" x="6126163" y="4775200"/>
          <p14:tracePt t="16757" x="6176963" y="4818063"/>
          <p14:tracePt t="16766" x="6235700" y="4843463"/>
          <p14:tracePt t="16772" x="6303963" y="4878388"/>
          <p14:tracePt t="16780" x="6364288" y="4911725"/>
          <p14:tracePt t="16790" x="6397625" y="4929188"/>
          <p14:tracePt t="16797" x="6448425" y="4946650"/>
          <p14:tracePt t="16807" x="6499225" y="4979988"/>
          <p14:tracePt t="16812" x="6567488" y="5030788"/>
          <p14:tracePt t="16820" x="6618288" y="5073650"/>
          <p14:tracePt t="16829" x="6661150" y="5099050"/>
          <p14:tracePt t="16838" x="6729413" y="5132388"/>
          <p14:tracePt t="16844" x="6780213" y="5157788"/>
          <p14:tracePt t="16854" x="6838950" y="5200650"/>
          <p14:tracePt t="16861" x="6907213" y="5243513"/>
          <p14:tracePt t="16869" x="6942138" y="5268913"/>
          <p14:tracePt t="16876" x="6992938" y="5294313"/>
          <p14:tracePt t="16886" x="7034213" y="5311775"/>
          <p14:tracePt t="16892" x="7059613" y="5327650"/>
          <p14:tracePt t="16899" x="7077075" y="5337175"/>
          <p14:tracePt t="16918" x="7102475" y="5353050"/>
          <p14:tracePt t="16925" x="7137400" y="5370513"/>
          <p14:tracePt t="16933" x="7170738" y="5387975"/>
          <p14:tracePt t="16940" x="7204075" y="5395913"/>
          <p14:tracePt t="16949" x="7256463" y="5413375"/>
          <p14:tracePt t="16957" x="7315200" y="5430838"/>
          <p14:tracePt t="16966" x="7373938" y="5456238"/>
          <p14:tracePt t="16972" x="7451725" y="5489575"/>
          <p14:tracePt t="16982" x="7527925" y="5507038"/>
          <p14:tracePt t="16988" x="7604125" y="5532438"/>
          <p14:tracePt t="16997" x="7662863" y="5549900"/>
          <p14:tracePt t="17007" x="7705725" y="5557838"/>
          <p14:tracePt t="17012" x="7781925" y="5565775"/>
          <p14:tracePt t="17021" x="7824788" y="5565775"/>
          <p14:tracePt t="17028" x="7867650" y="5583238"/>
          <p14:tracePt t="17036" x="7900988" y="5583238"/>
          <p14:tracePt t="17044" x="7943850" y="5591175"/>
          <p14:tracePt t="17053" x="7977188" y="5600700"/>
          <p14:tracePt t="17061" x="7994650" y="5600700"/>
          <p14:tracePt t="17068" x="8012113" y="5600700"/>
          <p14:tracePt t="17077" x="8020050" y="5608638"/>
          <p14:tracePt t="17085" x="8037513" y="5616575"/>
          <p14:tracePt t="17092" x="8054975" y="5616575"/>
          <p14:tracePt t="17099" x="8062913" y="5626100"/>
          <p14:tracePt t="17115" x="8070850" y="5626100"/>
          <p14:tracePt t="17124" x="8080375" y="5626100"/>
          <p14:tracePt t="17133" x="8080375" y="5634038"/>
          <p14:tracePt t="17196" x="8088313" y="5634038"/>
          <p14:tracePt t="17212" x="8096250" y="5634038"/>
          <p14:tracePt t="17229" x="8113713" y="5634038"/>
          <p14:tracePt t="17237" x="8131175" y="5634038"/>
          <p14:tracePt t="17244" x="8131175" y="5641975"/>
          <p14:tracePt t="17252" x="8147050" y="5651500"/>
          <p14:tracePt t="17260" x="8156575" y="5651500"/>
          <p14:tracePt t="17268" x="8164513" y="5659438"/>
          <p14:tracePt t="17277" x="8181975" y="5659438"/>
          <p14:tracePt t="17285" x="8199438" y="5668963"/>
          <p14:tracePt t="17292" x="8215313" y="5676900"/>
          <p14:tracePt t="17301" x="8232775" y="5684838"/>
          <p14:tracePt t="17308" x="8258175" y="5684838"/>
          <p14:tracePt t="17316" x="8275638" y="5694363"/>
          <p14:tracePt t="17324" x="8301038" y="5702300"/>
          <p14:tracePt t="17333" x="8334375" y="5710238"/>
          <p14:tracePt t="17340" x="8351838" y="5710238"/>
          <p14:tracePt t="17349" x="8359775" y="5719763"/>
          <p14:tracePt t="17357" x="8369300" y="5719763"/>
          <p14:tracePt t="17366" x="8385175" y="5719763"/>
          <p14:tracePt t="17382" x="8394700" y="5727700"/>
          <p14:tracePt t="17758" x="8394700" y="5735638"/>
          <p14:tracePt t="18141" x="8394700" y="5745163"/>
          <p14:tracePt t="18173" x="8394700" y="5753100"/>
          <p14:tracePt t="18189" x="8394700" y="5761038"/>
          <p14:tracePt t="18205" x="8394700" y="5778500"/>
          <p14:tracePt t="18213" x="8394700" y="5795963"/>
          <p14:tracePt t="18245" x="8394700" y="5803900"/>
          <p14:tracePt t="18253" x="8394700" y="5813425"/>
          <p14:tracePt t="18278" x="8394700" y="5821363"/>
          <p14:tracePt t="18285" x="8394700" y="5829300"/>
          <p14:tracePt t="18293" x="8394700" y="5838825"/>
          <p14:tracePt t="18317" x="8394700" y="5854700"/>
          <p14:tracePt t="18390" x="8394700" y="5864225"/>
          <p14:tracePt t="18398" x="8394700" y="5872163"/>
          <p14:tracePt t="18405" x="8394700" y="5880100"/>
          <p14:tracePt t="18421" x="8394700" y="5889625"/>
          <p14:tracePt t="18781" x="8394700" y="5897563"/>
          <p14:tracePt t="18799" x="8385175" y="5897563"/>
          <p14:tracePt t="18805" x="8377238" y="5897563"/>
          <p14:tracePt t="18813" x="8359775" y="5897563"/>
          <p14:tracePt t="18821" x="8326438" y="5897563"/>
          <p14:tracePt t="18830" x="8301038" y="5897563"/>
          <p14:tracePt t="18837" x="8283575" y="5897563"/>
          <p14:tracePt t="18845" x="8258175" y="5897563"/>
          <p14:tracePt t="18853" x="8232775" y="5880100"/>
          <p14:tracePt t="18862" x="8207375" y="5872163"/>
          <p14:tracePt t="18870" x="8189913" y="5872163"/>
          <p14:tracePt t="18877" x="8164513" y="5872163"/>
          <p14:tracePt t="18885" x="8147050" y="5872163"/>
          <p14:tracePt t="18893" x="8131175" y="5872163"/>
          <p14:tracePt t="18916" x="8088313" y="5864225"/>
          <p14:tracePt t="18925" x="8070850" y="5864225"/>
          <p14:tracePt t="18965" x="8062913" y="5864225"/>
          <p14:tracePt t="18973" x="8054975" y="5864225"/>
          <p14:tracePt t="18982" x="8045450" y="5864225"/>
          <p14:tracePt t="18989" x="8037513" y="5864225"/>
          <p14:tracePt t="18999" x="8029575" y="5864225"/>
          <p14:tracePt t="19005" x="8012113" y="5864225"/>
          <p14:tracePt t="19014" x="7994650" y="5864225"/>
          <p14:tracePt t="19021" x="7977188" y="5864225"/>
          <p14:tracePt t="19030" x="7969250" y="5864225"/>
          <p14:tracePt t="19037" x="7961313" y="5864225"/>
          <p14:tracePt t="19046" x="7926388" y="5864225"/>
          <p14:tracePt t="19053" x="7900988" y="5864225"/>
          <p14:tracePt t="19062" x="7893050" y="5864225"/>
          <p14:tracePt t="19070" x="7875588" y="5864225"/>
          <p14:tracePt t="19077" x="7859713" y="5864225"/>
          <p14:tracePt t="19085" x="7842250" y="5854700"/>
          <p14:tracePt t="19093" x="7816850" y="5854700"/>
          <p14:tracePt t="19101" x="7799388" y="5854700"/>
          <p14:tracePt t="19109" x="7773988" y="5854700"/>
          <p14:tracePt t="19117" x="7748588" y="5854700"/>
          <p14:tracePt t="19125" x="7715250" y="5854700"/>
          <p14:tracePt t="19132" x="7697788" y="5854700"/>
          <p14:tracePt t="19141" x="7680325" y="5854700"/>
          <p14:tracePt t="19149" x="7646988" y="5854700"/>
          <p14:tracePt t="19159" x="7629525" y="5854700"/>
          <p14:tracePt t="19167" x="7596188" y="5854700"/>
          <p14:tracePt t="19173" x="7553325" y="5854700"/>
          <p14:tracePt t="19183" x="7518400" y="5854700"/>
          <p14:tracePt t="19189" x="7493000" y="5854700"/>
          <p14:tracePt t="19200" x="7459663" y="5854700"/>
          <p14:tracePt t="19205" x="7416800" y="5854700"/>
          <p14:tracePt t="19214" x="7373938" y="5854700"/>
          <p14:tracePt t="19222" x="7332663" y="5854700"/>
          <p14:tracePt t="19229" x="7272338" y="5846763"/>
          <p14:tracePt t="19237" x="7213600" y="5846763"/>
          <p14:tracePt t="19245" x="7170738" y="5846763"/>
          <p14:tracePt t="19253" x="7112000" y="5846763"/>
          <p14:tracePt t="19261" x="7051675" y="5846763"/>
          <p14:tracePt t="19269" x="7018338" y="5846763"/>
          <p14:tracePt t="19277" x="7000875" y="5846763"/>
          <p14:tracePt t="19286" x="6967538" y="5838825"/>
          <p14:tracePt t="19293" x="6932613" y="5838825"/>
          <p14:tracePt t="19301" x="6899275" y="5838825"/>
          <p14:tracePt t="19309" x="6881813" y="5838825"/>
          <p14:tracePt t="19317" x="6848475" y="5838825"/>
          <p14:tracePt t="19325" x="6813550" y="5838825"/>
          <p14:tracePt t="19332" x="6770688" y="5838825"/>
          <p14:tracePt t="19341" x="6711950" y="5838825"/>
          <p14:tracePt t="19351" x="6669088" y="5838825"/>
          <p14:tracePt t="19357" x="6643688" y="5838825"/>
          <p14:tracePt t="19366" x="6600825" y="5838825"/>
          <p14:tracePt t="19373" x="6542088" y="5838825"/>
          <p14:tracePt t="19382" x="6499225" y="5838825"/>
          <p14:tracePt t="19390" x="6448425" y="5838825"/>
          <p14:tracePt t="19400" x="6397625" y="5838825"/>
          <p14:tracePt t="19406" x="6338888" y="5838825"/>
          <p14:tracePt t="19416" x="6303963" y="5838825"/>
          <p14:tracePt t="19422" x="6270625" y="5854700"/>
          <p14:tracePt t="19432" x="6235700" y="5854700"/>
          <p14:tracePt t="19438" x="6194425" y="5864225"/>
          <p14:tracePt t="19447" x="6159500" y="5864225"/>
          <p14:tracePt t="19454" x="6134100" y="5864225"/>
          <p14:tracePt t="19462" x="6100763" y="5864225"/>
          <p14:tracePt t="19470" x="6065838" y="5864225"/>
          <p14:tracePt t="19478" x="6040438" y="5864225"/>
          <p14:tracePt t="19486" x="6032500" y="5864225"/>
          <p14:tracePt t="19495" x="6015038" y="5864225"/>
          <p14:tracePt t="19503" x="6007100" y="5864225"/>
          <p14:tracePt t="19510" x="5997575" y="5864225"/>
          <p14:tracePt t="19518" x="5989638" y="5864225"/>
          <p14:tracePt t="19551" x="5981700" y="5864225"/>
          <p14:tracePt t="19566" x="5972175" y="5864225"/>
          <p14:tracePt t="19574" x="5964238" y="5864225"/>
          <p14:tracePt t="19694" x="5956300" y="5864225"/>
          <p14:tracePt t="19727" x="5946775" y="5864225"/>
          <p14:tracePt t="19751" x="5946775" y="5854700"/>
          <p14:tracePt t="19758" x="5946775" y="5846763"/>
          <p14:tracePt t="19774" x="5938838" y="5846763"/>
          <p14:tracePt t="19830" x="5930900" y="5838825"/>
          <p14:tracePt t="19838" x="5930900" y="5829300"/>
          <p14:tracePt t="19848" x="5921375" y="5821363"/>
          <p14:tracePt t="19854" x="5921375" y="5813425"/>
          <p14:tracePt t="19862" x="5921375" y="5803900"/>
          <p14:tracePt t="19870" x="5921375" y="5788025"/>
          <p14:tracePt t="19879" x="5913438" y="5770563"/>
          <p14:tracePt t="19887" x="5913438" y="5761038"/>
          <p14:tracePt t="19902" x="5913438" y="5745163"/>
          <p14:tracePt t="19911" x="5913438" y="5735638"/>
          <p14:tracePt t="19918" x="5913438" y="5727700"/>
          <p14:tracePt t="19926" x="5913438" y="5710238"/>
          <p14:tracePt t="19942" x="5913438" y="5702300"/>
          <p14:tracePt t="19950" x="5913438" y="5694363"/>
          <p14:tracePt t="19966" x="5913438" y="5684838"/>
          <p14:tracePt t="19982" x="5913438" y="5668963"/>
          <p14:tracePt t="19999" x="5913438" y="5659438"/>
          <p14:tracePt t="20007" x="5913438" y="5641975"/>
          <p14:tracePt t="20016" x="5913438" y="5634038"/>
          <p14:tracePt t="20022" x="5913438" y="5626100"/>
          <p14:tracePt t="20032" x="5913438" y="5616575"/>
          <p14:tracePt t="20055" x="5913438" y="5608638"/>
          <p14:tracePt t="20062" x="5913438" y="5600700"/>
          <p14:tracePt t="20070" x="5913438" y="5591175"/>
          <p14:tracePt t="20086" x="5913438" y="5583238"/>
          <p14:tracePt t="20094" x="5905500" y="5549900"/>
          <p14:tracePt t="20102" x="5905500" y="5540375"/>
          <p14:tracePt t="20111" x="5895975" y="5532438"/>
          <p14:tracePt t="20118" x="5895975" y="5524500"/>
          <p14:tracePt t="20126" x="5895975" y="5507038"/>
          <p14:tracePt t="20150" x="5895975" y="5497513"/>
          <p14:tracePt t="20166" x="5895975" y="5489575"/>
          <p14:tracePt t="20181" x="5895975" y="5481638"/>
          <p14:tracePt t="20190" x="5888038" y="5472113"/>
          <p14:tracePt t="20199" x="5888038" y="5456238"/>
          <p14:tracePt t="20216" x="5888038" y="5446713"/>
          <p14:tracePt t="20222" x="5888038" y="5438775"/>
          <p14:tracePt t="20254" x="5888038" y="5430838"/>
          <p14:tracePt t="20262" x="5888038" y="5421313"/>
          <p14:tracePt t="20270" x="5888038" y="5413375"/>
          <p14:tracePt t="20286" x="5888038" y="5405438"/>
          <p14:tracePt t="20302" x="5888038" y="5395913"/>
          <p14:tracePt t="20486" x="5895975" y="5395913"/>
          <p14:tracePt t="20494" x="5938838" y="5395913"/>
          <p14:tracePt t="20502" x="5972175" y="5395913"/>
          <p14:tracePt t="20510" x="6040438" y="5395913"/>
          <p14:tracePt t="20518" x="6126163" y="5405438"/>
          <p14:tracePt t="20527" x="6210300" y="5405438"/>
          <p14:tracePt t="20534" x="6286500" y="5413375"/>
          <p14:tracePt t="20542" x="6372225" y="5421313"/>
          <p14:tracePt t="20552" x="6456363" y="5421313"/>
          <p14:tracePt t="20558" x="6559550" y="5438775"/>
          <p14:tracePt t="20568" x="6669088" y="5438775"/>
          <p14:tracePt t="20574" x="6762750" y="5446713"/>
          <p14:tracePt t="20583" x="6873875" y="5456238"/>
          <p14:tracePt t="20590" x="6975475" y="5456238"/>
          <p14:tracePt t="20599" x="7059613" y="5472113"/>
          <p14:tracePt t="20606" x="7145338" y="5472113"/>
          <p14:tracePt t="20615" x="7213600" y="5472113"/>
          <p14:tracePt t="20622" x="7289800" y="5472113"/>
          <p14:tracePt t="20632" x="7348538" y="5472113"/>
          <p14:tracePt t="20638" x="7416800" y="5464175"/>
          <p14:tracePt t="20646" x="7477125" y="5464175"/>
          <p14:tracePt t="20654" x="7510463" y="5456238"/>
          <p14:tracePt t="20662" x="7553325" y="5456238"/>
          <p14:tracePt t="20670" x="7578725" y="5446713"/>
          <p14:tracePt t="20678" x="7596188" y="5446713"/>
          <p14:tracePt t="20686" x="7621588" y="5446713"/>
          <p14:tracePt t="20694" x="7637463" y="5446713"/>
          <p14:tracePt t="20702" x="7646988" y="5446713"/>
          <p14:tracePt t="20710" x="7672388" y="5446713"/>
          <p14:tracePt t="20718" x="7688263" y="5446713"/>
          <p14:tracePt t="20726" x="7715250" y="5446713"/>
          <p14:tracePt t="20734" x="7740650" y="5446713"/>
          <p14:tracePt t="20742" x="7756525" y="5438775"/>
          <p14:tracePt t="20750" x="7773988" y="5438775"/>
          <p14:tracePt t="20759" x="7799388" y="5438775"/>
          <p14:tracePt t="20766" x="7816850" y="5438775"/>
          <p14:tracePt t="20774" x="7832725" y="5438775"/>
          <p14:tracePt t="20782" x="7850188" y="5438775"/>
          <p14:tracePt t="20791" x="7867650" y="5438775"/>
          <p14:tracePt t="20799" x="7875588" y="5438775"/>
          <p14:tracePt t="20806" x="7893050" y="5438775"/>
          <p14:tracePt t="20816" x="7900988" y="5438775"/>
          <p14:tracePt t="20822" x="7926388" y="5430838"/>
          <p14:tracePt t="20833" x="7951788" y="5430838"/>
          <p14:tracePt t="20838" x="7961313" y="5430838"/>
          <p14:tracePt t="20847" x="7977188" y="5430838"/>
          <p14:tracePt t="20854" x="8004175" y="5430838"/>
          <p14:tracePt t="20862" x="8012113" y="5430838"/>
          <p14:tracePt t="20870" x="8029575" y="5430838"/>
          <p14:tracePt t="20878" x="8037513" y="5430838"/>
          <p14:tracePt t="20886" x="8054975" y="5430838"/>
          <p14:tracePt t="20895" x="8080375" y="5430838"/>
          <p14:tracePt t="20915" x="8105775" y="5430838"/>
          <p14:tracePt t="20919" x="8113713" y="5430838"/>
          <p14:tracePt t="20926" x="8121650" y="5430838"/>
          <p14:tracePt t="20934" x="8147050" y="5430838"/>
          <p14:tracePt t="20942" x="8156575" y="5430838"/>
          <p14:tracePt t="20950" x="8174038" y="5430838"/>
          <p14:tracePt t="20958" x="8181975" y="5430838"/>
          <p14:tracePt t="20967" x="8207375" y="5430838"/>
          <p14:tracePt t="20974" x="8224838" y="5430838"/>
          <p14:tracePt t="20982" x="8232775" y="5430838"/>
          <p14:tracePt t="20990" x="8250238" y="5430838"/>
          <p14:tracePt t="20999" x="8275638" y="5430838"/>
          <p14:tracePt t="21006" x="8301038" y="5430838"/>
          <p14:tracePt t="21015" x="8326438" y="5430838"/>
          <p14:tracePt t="21022" x="8351838" y="5430838"/>
          <p14:tracePt t="21033" x="8359775" y="5438775"/>
          <p14:tracePt t="21038" x="8385175" y="5438775"/>
          <p14:tracePt t="21048" x="8402638" y="5438775"/>
          <p14:tracePt t="21055" x="8410575" y="5438775"/>
          <p14:tracePt t="21062" x="8428038" y="5438775"/>
          <p14:tracePt t="21070" x="8453438" y="5438775"/>
          <p14:tracePt t="21078" x="8478838" y="5438775"/>
          <p14:tracePt t="21086" x="8513763" y="5438775"/>
          <p14:tracePt t="21094" x="8539163" y="5438775"/>
          <p14:tracePt t="21102" x="8564563" y="5438775"/>
          <p14:tracePt t="21111" x="8589963" y="5438775"/>
          <p14:tracePt t="21118" x="8615363" y="5438775"/>
          <p14:tracePt t="21127" x="8623300" y="5438775"/>
          <p14:tracePt t="21134" x="8648700" y="5438775"/>
          <p14:tracePt t="21143" x="8666163" y="5438775"/>
          <p14:tracePt t="21159" x="8691563" y="5438775"/>
          <p14:tracePt t="21166" x="8699500" y="5438775"/>
          <p14:tracePt t="21175" x="8716963" y="5438775"/>
          <p14:tracePt t="21182" x="8734425" y="5438775"/>
          <p14:tracePt t="21199" x="8750300" y="5438775"/>
          <p14:tracePt t="21208" x="8777288" y="5438775"/>
          <p14:tracePt t="21215" x="8785225" y="5438775"/>
          <p14:tracePt t="21222" x="8793163" y="5438775"/>
          <p14:tracePt t="21233" x="8802688" y="5438775"/>
          <p14:tracePt t="21246" x="8810625" y="5438775"/>
          <p14:tracePt t="21254" x="8818563" y="5446713"/>
          <p14:tracePt t="21271" x="8828088" y="5446713"/>
          <p14:tracePt t="21279" x="8836025" y="5446713"/>
          <p14:tracePt t="21286" x="8843963" y="5446713"/>
          <p14:tracePt t="21302" x="8853488" y="5446713"/>
          <p14:tracePt t="21503" x="8861425" y="5456238"/>
          <p14:tracePt t="21543" x="8861425" y="5464175"/>
          <p14:tracePt t="21560" x="8861425" y="5472113"/>
          <p14:tracePt t="21567" x="8861425" y="5489575"/>
          <p14:tracePt t="21591" x="8869363" y="5497513"/>
          <p14:tracePt t="21599" x="8869363" y="5507038"/>
          <p14:tracePt t="21623" x="8869363" y="5514975"/>
          <p14:tracePt t="21632" x="8869363" y="5524500"/>
          <p14:tracePt t="21655" x="8869363" y="5532438"/>
          <p14:tracePt t="21664" x="8869363" y="5540375"/>
          <p14:tracePt t="21671" x="8869363" y="5549900"/>
          <p14:tracePt t="21696" x="8869363" y="5565775"/>
          <p14:tracePt t="21703" x="8869363" y="5583238"/>
          <p14:tracePt t="21711" x="8869363" y="5591175"/>
          <p14:tracePt t="21719" x="8869363" y="5608638"/>
          <p14:tracePt t="21728" x="8869363" y="5616575"/>
          <p14:tracePt t="21735" x="8869363" y="5634038"/>
          <p14:tracePt t="21743" x="8869363" y="5659438"/>
          <p14:tracePt t="21751" x="8869363" y="5668963"/>
          <p14:tracePt t="21759" x="8869363" y="5684838"/>
          <p14:tracePt t="21767" x="8869363" y="5694363"/>
          <p14:tracePt t="21775" x="8869363" y="5710238"/>
          <p14:tracePt t="21783" x="8869363" y="5735638"/>
          <p14:tracePt t="21791" x="8869363" y="5745163"/>
          <p14:tracePt t="21798" x="8869363" y="5753100"/>
          <p14:tracePt t="21808" x="8869363" y="5770563"/>
          <p14:tracePt t="21823" x="8869363" y="5778500"/>
          <p14:tracePt t="21832" x="8869363" y="5788025"/>
          <p14:tracePt t="21840" x="8869363" y="5795963"/>
          <p14:tracePt t="21864" x="8869363" y="5803900"/>
          <p14:tracePt t="21871" x="8869363" y="5813425"/>
          <p14:tracePt t="21887" x="8869363" y="5829300"/>
          <p14:tracePt t="21899" x="8869363" y="5838825"/>
          <p14:tracePt t="21920" x="8869363" y="5854700"/>
          <p14:tracePt t="21935" x="8869363" y="5864225"/>
          <p14:tracePt t="21943" x="8869363" y="5872163"/>
          <p14:tracePt t="21951" x="8878888" y="5880100"/>
          <p14:tracePt t="21967" x="8878888" y="5889625"/>
          <p14:tracePt t="21975" x="8878888" y="5897563"/>
          <p14:tracePt t="22000" x="8878888" y="5915025"/>
          <p14:tracePt t="22008" x="8878888" y="5940425"/>
          <p14:tracePt t="22014" x="8878888" y="5948363"/>
          <p14:tracePt t="22023" x="8878888" y="5973763"/>
          <p14:tracePt t="22032" x="8878888" y="5999163"/>
          <p14:tracePt t="22049" x="8878888" y="6016625"/>
          <p14:tracePt t="22071" x="8878888" y="6024563"/>
          <p14:tracePt t="22081" x="8878888" y="6034088"/>
          <p14:tracePt t="22143" x="8878888" y="6042025"/>
          <p14:tracePt t="22175" x="8878888" y="6049963"/>
          <p14:tracePt t="22183" x="8878888" y="6059488"/>
          <p14:tracePt t="22208" x="8878888" y="6067425"/>
          <p14:tracePt t="22214" x="8878888" y="6076950"/>
          <p14:tracePt t="22223" x="8878888" y="6084888"/>
          <p14:tracePt t="22239" x="8878888" y="6092825"/>
          <p14:tracePt t="22280" x="8878888" y="6102350"/>
          <p14:tracePt t="22360" x="8878888" y="6110288"/>
          <p14:tracePt t="22456" x="8878888" y="6118225"/>
          <p14:tracePt t="22671" x="8878888" y="6127750"/>
          <p14:tracePt t="22823" x="8869363" y="6127750"/>
          <p14:tracePt t="22863" x="8861425" y="6127750"/>
          <p14:tracePt t="22871" x="8853488" y="6127750"/>
          <p14:tracePt t="22899" x="8843963" y="6127750"/>
          <p14:tracePt t="22903" x="8836025" y="6127750"/>
          <p14:tracePt t="22911" x="8828088" y="6127750"/>
          <p14:tracePt t="22919" x="8810625" y="6127750"/>
          <p14:tracePt t="22928" x="8802688" y="6127750"/>
          <p14:tracePt t="22943" x="8793163" y="6118225"/>
          <p14:tracePt t="22951" x="8777288" y="6118225"/>
          <p14:tracePt t="22967" x="8759825" y="6118225"/>
          <p14:tracePt t="22976" x="8750300" y="6118225"/>
          <p14:tracePt t="22983" x="8734425" y="6118225"/>
          <p14:tracePt t="22991" x="8716963" y="6118225"/>
          <p14:tracePt t="22998" x="8709025" y="6118225"/>
          <p14:tracePt t="23008" x="8691563" y="6110288"/>
          <p14:tracePt t="23015" x="8683625" y="6110288"/>
          <p14:tracePt t="23023" x="8674100" y="6110288"/>
          <p14:tracePt t="23032" x="8658225" y="6110288"/>
          <p14:tracePt t="23049" x="8648700" y="6110288"/>
          <p14:tracePt t="23055" x="8640763" y="6110288"/>
          <p14:tracePt t="23065" x="8632825" y="6110288"/>
          <p14:tracePt t="23151" x="8623300" y="6110288"/>
          <p14:tracePt t="23160" x="8605838" y="6110288"/>
          <p14:tracePt t="23192" x="8597900" y="6110288"/>
          <p14:tracePt t="23199" x="8589963" y="6110288"/>
          <p14:tracePt t="23214" x="8580438" y="6102350"/>
          <p14:tracePt t="23223" x="8572500" y="6102350"/>
          <p14:tracePt t="23232" x="8564563" y="6092825"/>
          <p14:tracePt t="23240" x="8555038" y="6092825"/>
          <p14:tracePt t="23249" x="8547100" y="6092825"/>
          <p14:tracePt t="23257" x="8539163" y="6092825"/>
          <p14:tracePt t="23265" x="8521700" y="6084888"/>
          <p14:tracePt t="23271" x="8504238" y="6084888"/>
          <p14:tracePt t="23288" x="8488363" y="6084888"/>
          <p14:tracePt t="23296" x="8470900" y="6076950"/>
          <p14:tracePt t="23375" x="8462963" y="6076950"/>
          <p14:tracePt t="23384" x="8453438" y="6067425"/>
          <p14:tracePt t="23424" x="8445500" y="6067425"/>
          <p14:tracePt t="23432" x="8435975" y="6059488"/>
          <p14:tracePt t="23464" x="8428038" y="6059488"/>
          <p14:tracePt t="23482" x="8420100" y="6059488"/>
          <p14:tracePt t="23489" x="8410575" y="6059488"/>
          <p14:tracePt t="23498" x="8402638" y="6059488"/>
          <p14:tracePt t="23504" x="8377238" y="6059488"/>
          <p14:tracePt t="23513" x="8351838" y="6059488"/>
          <p14:tracePt t="23520" x="8326438" y="6059488"/>
          <p14:tracePt t="23529" x="8291513" y="6059488"/>
          <p14:tracePt t="23536" x="8275638" y="6059488"/>
          <p14:tracePt t="23552" x="8240713" y="6059488"/>
          <p14:tracePt t="23560" x="8232775" y="6067425"/>
          <p14:tracePt t="23568" x="8215313" y="6067425"/>
          <p14:tracePt t="23577" x="8207375" y="6076950"/>
          <p14:tracePt t="23592" x="8199438" y="6076950"/>
          <p14:tracePt t="23600" x="8199438" y="6084888"/>
          <p14:tracePt t="23608" x="8189913" y="6084888"/>
          <p14:tracePt t="23624" x="8181975" y="6092825"/>
          <p14:tracePt t="23631" x="8174038" y="6092825"/>
          <p14:tracePt t="23641" x="8164513" y="6092825"/>
          <p14:tracePt t="23650" x="8156575" y="6092825"/>
          <p14:tracePt t="23657" x="8131175" y="6092825"/>
          <p14:tracePt t="23665" x="8096250" y="6092825"/>
          <p14:tracePt t="23672" x="8070850" y="6084888"/>
          <p14:tracePt t="23681" x="8045450" y="6076950"/>
          <p14:tracePt t="23688" x="8012113" y="6076950"/>
          <p14:tracePt t="23698" x="7969250" y="6076950"/>
          <p14:tracePt t="23704" x="7935913" y="6067425"/>
          <p14:tracePt t="23712" x="7910513" y="6049963"/>
          <p14:tracePt t="23720" x="7885113" y="6042025"/>
          <p14:tracePt t="23729" x="7842250" y="6034088"/>
          <p14:tracePt t="23738" x="7807325" y="6024563"/>
          <p14:tracePt t="23744" x="7791450" y="6016625"/>
          <p14:tracePt t="23752" x="7766050" y="6008688"/>
          <p14:tracePt t="23761" x="7740650" y="6008688"/>
          <p14:tracePt t="23768" x="7731125" y="6008688"/>
          <p14:tracePt t="23776" x="7715250" y="6008688"/>
          <p14:tracePt t="23784" x="7705725" y="6008688"/>
          <p14:tracePt t="23800" x="7705725" y="5999163"/>
          <p14:tracePt t="23808" x="7697788" y="5999163"/>
          <p14:tracePt t="23857" x="7688263" y="5999163"/>
          <p14:tracePt t="23865" x="7680325" y="5999163"/>
          <p14:tracePt t="23904" x="7672388" y="5999163"/>
          <p14:tracePt t="23929" x="7662863" y="5999163"/>
          <p14:tracePt t="23944" x="7654925" y="5999163"/>
          <p14:tracePt t="23952" x="7637463" y="5999163"/>
          <p14:tracePt t="23960" x="7629525" y="5991225"/>
          <p14:tracePt t="23968" x="7612063" y="5991225"/>
          <p14:tracePt t="23976" x="7596188" y="5991225"/>
          <p14:tracePt t="23984" x="7586663" y="5991225"/>
          <p14:tracePt t="23992" x="7570788" y="5991225"/>
          <p14:tracePt t="24000" x="7561263" y="5991225"/>
          <p14:tracePt t="24008" x="7545388" y="5991225"/>
          <p14:tracePt t="24016" x="7518400" y="5991225"/>
          <p14:tracePt t="24024" x="7510463" y="5991225"/>
          <p14:tracePt t="24031" x="7485063" y="5991225"/>
          <p14:tracePt t="24040" x="7459663" y="5991225"/>
          <p14:tracePt t="24048" x="7451725" y="5991225"/>
          <p14:tracePt t="24056" x="7434263" y="5983288"/>
          <p14:tracePt t="24065" x="7426325" y="5983288"/>
          <p14:tracePt t="24082" x="7408863" y="5983288"/>
          <p14:tracePt t="24098" x="7391400" y="5983288"/>
          <p14:tracePt t="24104" x="7373938" y="5983288"/>
          <p14:tracePt t="24112" x="7366000" y="5983288"/>
          <p14:tracePt t="24120" x="7348538" y="5983288"/>
          <p14:tracePt t="24128" x="7340600" y="5983288"/>
          <p14:tracePt t="24136" x="7323138" y="5983288"/>
          <p14:tracePt t="24144" x="7315200" y="5983288"/>
          <p14:tracePt t="24152" x="7307263" y="5983288"/>
          <p14:tracePt t="24161" x="7297738" y="5983288"/>
          <p14:tracePt t="24168" x="7281863" y="5983288"/>
          <p14:tracePt t="24176" x="7264400" y="5973763"/>
          <p14:tracePt t="24184" x="7246938" y="5973763"/>
          <p14:tracePt t="24192" x="7239000" y="5973763"/>
          <p14:tracePt t="24200" x="7221538" y="5973763"/>
          <p14:tracePt t="24208" x="7213600" y="5973763"/>
          <p14:tracePt t="24216" x="7204075" y="5973763"/>
          <p14:tracePt t="24224" x="7196138" y="5973763"/>
          <p14:tracePt t="24240" x="7188200" y="5973763"/>
          <p14:tracePt t="24249" x="7178675" y="5973763"/>
          <p14:tracePt t="24256" x="7170738" y="5973763"/>
          <p14:tracePt t="24265" x="7162800" y="5965825"/>
          <p14:tracePt t="24272" x="7137400" y="5965825"/>
          <p14:tracePt t="24282" x="7127875" y="5965825"/>
          <p14:tracePt t="24288" x="7112000" y="5957888"/>
          <p14:tracePt t="24298" x="7085013" y="5948363"/>
          <p14:tracePt t="24304" x="7051675" y="5948363"/>
          <p14:tracePt t="24313" x="7026275" y="5948363"/>
          <p14:tracePt t="24321" x="7000875" y="5948363"/>
          <p14:tracePt t="24329" x="6975475" y="5940425"/>
          <p14:tracePt t="24336" x="6958013" y="5940425"/>
          <p14:tracePt t="24344" x="6942138" y="5932488"/>
          <p14:tracePt t="24352" x="6924675" y="5922963"/>
          <p14:tracePt t="24360" x="6915150" y="5922963"/>
          <p14:tracePt t="24376" x="6907213" y="5922963"/>
          <p14:tracePt t="24440" x="6899275" y="5922963"/>
          <p14:tracePt t="24504" x="6889750" y="5922963"/>
          <p14:tracePt t="24560" x="6881813" y="5922963"/>
          <p14:tracePt t="24568" x="6873875" y="5922963"/>
          <p14:tracePt t="24592" x="6856413" y="5922963"/>
          <p14:tracePt t="24600" x="6848475" y="5922963"/>
          <p14:tracePt t="24616" x="6838950" y="5922963"/>
          <p14:tracePt t="24624" x="6831013" y="5922963"/>
          <p14:tracePt t="24631" x="6823075" y="5922963"/>
          <p14:tracePt t="24641" x="6805613" y="5922963"/>
          <p14:tracePt t="24648" x="6797675" y="5922963"/>
          <p14:tracePt t="24656" x="6780213" y="5922963"/>
          <p14:tracePt t="24665" x="6762750" y="5922963"/>
          <p14:tracePt t="24681" x="6754813" y="5922963"/>
          <p14:tracePt t="24689" x="6745288" y="5922963"/>
          <p14:tracePt t="24699" x="6737350" y="5915025"/>
          <p14:tracePt t="24712" x="6729413" y="5915025"/>
          <p14:tracePt t="24729" x="6719888" y="5915025"/>
          <p14:tracePt t="24736" x="6711950" y="5915025"/>
          <p14:tracePt t="24744" x="6694488" y="5915025"/>
          <p14:tracePt t="24753" x="6669088" y="5905500"/>
          <p14:tracePt t="24761" x="6661150" y="5897563"/>
          <p14:tracePt t="24768" x="6635750" y="5897563"/>
          <p14:tracePt t="24776" x="6600825" y="5889625"/>
          <p14:tracePt t="24784" x="6575425" y="5880100"/>
          <p14:tracePt t="24792" x="6550025" y="5872163"/>
          <p14:tracePt t="24800" x="6524625" y="5872163"/>
          <p14:tracePt t="24809" x="6491288" y="5864225"/>
          <p14:tracePt t="24817" x="6465888" y="5854700"/>
          <p14:tracePt t="24824" x="6448425" y="5846763"/>
          <p14:tracePt t="24831" x="6415088" y="5838825"/>
          <p14:tracePt t="24841" x="6389688" y="5838825"/>
          <p14:tracePt t="24847" x="6372225" y="5838825"/>
          <p14:tracePt t="24856" x="6372225" y="5829300"/>
          <p14:tracePt t="24864" x="6364288" y="5821363"/>
          <p14:tracePt t="24872" x="6354763" y="5821363"/>
          <p14:tracePt t="24881" x="6346825" y="5821363"/>
          <p14:tracePt t="24888" x="6338888" y="5813425"/>
          <p14:tracePt t="24898" x="6329363" y="5813425"/>
          <p14:tracePt t="24929" x="6321425" y="5813425"/>
          <p14:tracePt t="24944" x="6311900" y="5813425"/>
          <p14:tracePt t="24952" x="6303963" y="5813425"/>
          <p14:tracePt t="24961" x="6296025" y="5803900"/>
          <p14:tracePt t="24968" x="6286500" y="5803900"/>
          <p14:tracePt t="24984" x="6278563" y="5803900"/>
          <p14:tracePt t="24999" x="6270625" y="5803900"/>
          <p14:tracePt t="25024" x="6261100" y="5803900"/>
          <p14:tracePt t="25048" x="6253163" y="5803900"/>
          <p14:tracePt t="25153" x="6245225" y="5803900"/>
          <p14:tracePt t="25161" x="6245225" y="5795963"/>
          <p14:tracePt t="25384" x="6235700" y="5795963"/>
          <p14:tracePt t="25400" x="6227763" y="5795963"/>
          <p14:tracePt t="25433" x="6227763" y="5803900"/>
          <p14:tracePt t="25441" x="6219825" y="5803900"/>
          <p14:tracePt t="25449" x="6210300" y="5803900"/>
          <p14:tracePt t="25457" x="6202363" y="5803900"/>
          <p14:tracePt t="25466" x="6194425" y="5813425"/>
          <p14:tracePt t="25480" x="6184900" y="5813425"/>
          <p14:tracePt t="25489" x="6176963" y="5821363"/>
          <p14:tracePt t="25505" x="6167438" y="5829300"/>
          <p14:tracePt t="25698" x="6159500" y="5829300"/>
          <p14:tracePt t="25770" x="6151563" y="5829300"/>
          <p14:tracePt t="25777" x="6142038" y="5829300"/>
          <p14:tracePt t="25793" x="6134100" y="5829300"/>
          <p14:tracePt t="25817" x="6134100" y="5838825"/>
          <p14:tracePt t="25873" x="6126163" y="5838825"/>
          <p14:tracePt t="25880" x="6116638" y="5838825"/>
          <p14:tracePt t="25889" x="6116638" y="5846763"/>
          <p14:tracePt t="25897" x="6100763" y="5846763"/>
          <p14:tracePt t="25914" x="6091238" y="5846763"/>
          <p14:tracePt t="26138" x="6083300" y="5846763"/>
          <p14:tracePt t="26147" x="6075363" y="5846763"/>
          <p14:tracePt t="26250" x="6065838" y="5846763"/>
          <p14:tracePt t="26273" x="6065838" y="5838825"/>
          <p14:tracePt t="26297" x="6065838" y="5829300"/>
          <p14:tracePt t="26305" x="6065838" y="5821363"/>
          <p14:tracePt t="26593" x="6057900" y="5821363"/>
          <p14:tracePt t="26657" x="6049963" y="5813425"/>
          <p14:tracePt t="26745" x="6049963" y="5803900"/>
          <p14:tracePt t="26753" x="6049963" y="5795963"/>
          <p14:tracePt t="26769" x="6049963" y="5778500"/>
          <p14:tracePt t="26777" x="6049963" y="5770563"/>
          <p14:tracePt t="26817" x="6049963" y="5753100"/>
          <p14:tracePt t="26825" x="6049963" y="5745163"/>
          <p14:tracePt t="26833" x="6049963" y="5735638"/>
          <p14:tracePt t="26841" x="6049963" y="5727700"/>
          <p14:tracePt t="26849" x="6049963" y="5719763"/>
          <p14:tracePt t="26858" x="6049963" y="5702300"/>
          <p14:tracePt t="26866" x="6049963" y="5694363"/>
          <p14:tracePt t="26905" x="6049963" y="5684838"/>
          <p14:tracePt t="26961" x="6049963" y="5676900"/>
          <p14:tracePt t="26969" x="6049963" y="5668963"/>
          <p14:tracePt t="27073" x="6049963" y="5659438"/>
          <p14:tracePt t="27081" x="6049963" y="5651500"/>
          <p14:tracePt t="27089" x="6049963" y="5641975"/>
          <p14:tracePt t="27099" x="6049963" y="5634038"/>
          <p14:tracePt t="27105" x="6049963" y="5626100"/>
          <p14:tracePt t="27114" x="6049963" y="5616575"/>
          <p14:tracePt t="27121" x="6049963" y="5600700"/>
          <p14:tracePt t="27131" x="6040438" y="5600700"/>
          <p14:tracePt t="27137" x="6040438" y="5591175"/>
          <p14:tracePt t="27162" x="6040438" y="5583238"/>
          <p14:tracePt t="27185" x="6040438" y="5575300"/>
          <p14:tracePt t="27194" x="6040438" y="5557838"/>
          <p14:tracePt t="27241" x="6040438" y="5549900"/>
          <p14:tracePt t="27682" x="6040438" y="5540375"/>
          <p14:tracePt t="27690" x="6032500" y="5532438"/>
          <p14:tracePt t="27706" x="6032500" y="5524500"/>
          <p14:tracePt t="27713" x="6024563" y="5514975"/>
          <p14:tracePt t="27730" x="6024563" y="5507038"/>
          <p14:tracePt t="27754" x="6024563" y="5497513"/>
          <p14:tracePt t="30811" x="6024563" y="5489575"/>
          <p14:tracePt t="37959" x="6015038" y="5472113"/>
          <p14:tracePt t="37967" x="6007100" y="5446713"/>
          <p14:tracePt t="37975" x="5989638" y="5421313"/>
          <p14:tracePt t="37983" x="5981700" y="5413375"/>
          <p14:tracePt t="37999" x="5981700" y="5405438"/>
          <p14:tracePt t="38007" x="5972175" y="5395913"/>
          <p14:tracePt t="38015" x="5964238" y="5387975"/>
          <p14:tracePt t="38023" x="5946775" y="5370513"/>
          <p14:tracePt t="38031" x="5930900" y="5327650"/>
          <p14:tracePt t="38039" x="5913438" y="5268913"/>
          <p14:tracePt t="38048" x="5870575" y="5183188"/>
          <p14:tracePt t="38054" x="5819775" y="5106988"/>
          <p14:tracePt t="38062" x="5776913" y="5048250"/>
          <p14:tracePt t="38071" x="5743575" y="4997450"/>
          <p14:tracePt t="38078" x="5708650" y="4946650"/>
          <p14:tracePt t="38087" x="5692775" y="4911725"/>
          <p14:tracePt t="38094" x="5675313" y="4886325"/>
          <p14:tracePt t="38103" x="5657850" y="4860925"/>
          <p14:tracePt t="38111" x="5632450" y="4818063"/>
          <p14:tracePt t="38119" x="5624513" y="4767263"/>
          <p14:tracePt t="38129" x="5616575" y="4741863"/>
          <p14:tracePt t="38135" x="5607050" y="4708525"/>
          <p14:tracePt t="38145" x="5591175" y="4673600"/>
          <p14:tracePt t="38151" x="5573713" y="4597400"/>
          <p14:tracePt t="38163" x="5522913" y="4495800"/>
          <p14:tracePt t="38168" x="5497513" y="4394200"/>
          <p14:tracePt t="38175" x="5480050" y="4275138"/>
          <p14:tracePt t="38185" x="5462588" y="4146550"/>
          <p14:tracePt t="38190" x="5446713" y="4037013"/>
          <p14:tracePt t="38200" x="5429250" y="3943350"/>
          <p14:tracePt t="38207" x="5421313" y="3857625"/>
          <p14:tracePt t="38216" x="5403850" y="3773488"/>
          <p14:tracePt t="38223" x="5353050" y="3679825"/>
          <p14:tracePt t="38231" x="5284788" y="3560763"/>
          <p14:tracePt t="38239" x="5216525" y="3408363"/>
          <p14:tracePt t="38248" x="5148263" y="3271838"/>
          <p14:tracePt t="38256" x="5064125" y="3152775"/>
          <p14:tracePt t="38266" x="5003800" y="3076575"/>
          <p14:tracePt t="38271" x="4927600" y="3008313"/>
          <p14:tracePt t="38278" x="4833938" y="2914650"/>
          <p14:tracePt t="38287" x="4749800" y="2838450"/>
          <p14:tracePt t="38295" x="4673600" y="2727325"/>
          <p14:tracePt t="38302" x="4587875" y="2625725"/>
          <p14:tracePt t="38312" x="4503738" y="2506663"/>
          <p14:tracePt t="38319" x="4384675" y="2362200"/>
          <p14:tracePt t="38329" x="4230688" y="2217738"/>
          <p14:tracePt t="38335" x="4095750" y="2098675"/>
          <p14:tracePt t="38345" x="4017963" y="2014538"/>
          <p14:tracePt t="38352" x="3933825" y="1938338"/>
          <p14:tracePt t="38361" x="3822700" y="1809750"/>
          <p14:tracePt t="38367" x="3695700" y="1657350"/>
          <p14:tracePt t="38376" x="3568700" y="1504950"/>
          <p14:tracePt t="38385" x="3457575" y="1350963"/>
          <p14:tracePt t="38391" x="3348038" y="1181100"/>
          <p14:tracePt t="38399" x="3186113" y="968375"/>
          <p14:tracePt t="38408" x="3008313" y="781050"/>
          <p14:tracePt t="38418" x="2803525" y="620713"/>
          <p14:tracePt t="38423" x="2600325" y="492125"/>
          <p14:tracePt t="38431" x="2438400" y="415925"/>
          <p14:tracePt t="38439" x="2286000" y="347663"/>
          <p14:tracePt t="38449" x="2124075" y="280988"/>
          <p14:tracePt t="38455" x="1997075" y="238125"/>
          <p14:tracePt t="38464" x="1852613" y="203200"/>
          <p14:tracePt t="38471" x="1698625" y="136525"/>
          <p14:tracePt t="38481" x="1512888" y="50800"/>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A7B41BE2-736D-40AD-A0A3-3762C10E64F4}"/>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利他行為</a:t>
            </a:r>
          </a:p>
        </p:txBody>
      </p:sp>
      <p:sp>
        <p:nvSpPr>
          <p:cNvPr id="12" name="テキスト ボックス 11">
            <a:extLst>
              <a:ext uri="{FF2B5EF4-FFF2-40B4-BE49-F238E27FC236}">
                <a16:creationId xmlns:a16="http://schemas.microsoft.com/office/drawing/2014/main" id="{87C067C1-7334-4827-9839-18F90199CF7F}"/>
              </a:ext>
            </a:extLst>
          </p:cNvPr>
          <p:cNvSpPr txBox="1"/>
          <p:nvPr/>
        </p:nvSpPr>
        <p:spPr>
          <a:xfrm>
            <a:off x="89273" y="1237323"/>
            <a:ext cx="2649769" cy="338554"/>
          </a:xfrm>
          <a:prstGeom prst="rect">
            <a:avLst/>
          </a:prstGeom>
          <a:noFill/>
        </p:spPr>
        <p:txBody>
          <a:bodyPr wrap="square" rtlCol="0">
            <a:spAutoFit/>
          </a:bodyPr>
          <a:lstStyle/>
          <a:p>
            <a:r>
              <a:rPr lang="ja-JP" altLang="en-US" sz="1600" dirty="0">
                <a:solidFill>
                  <a:schemeClr val="dk1"/>
                </a:solidFill>
                <a:cs typeface="Calibri"/>
                <a:sym typeface="Calibri"/>
              </a:rPr>
              <a:t>利他行為の賭け方法</a:t>
            </a:r>
            <a:endParaRPr lang="en-US" altLang="ja-JP" sz="1600" dirty="0">
              <a:solidFill>
                <a:schemeClr val="dk1"/>
              </a:solidFill>
              <a:cs typeface="Calibri"/>
              <a:sym typeface="Calibri"/>
            </a:endParaRPr>
          </a:p>
        </p:txBody>
      </p:sp>
      <p:sp>
        <p:nvSpPr>
          <p:cNvPr id="20" name="テキスト ボックス 19">
            <a:extLst>
              <a:ext uri="{FF2B5EF4-FFF2-40B4-BE49-F238E27FC236}">
                <a16:creationId xmlns:a16="http://schemas.microsoft.com/office/drawing/2014/main" id="{895BB924-3C0C-4FDB-8DBA-985A1A89299F}"/>
              </a:ext>
            </a:extLst>
          </p:cNvPr>
          <p:cNvSpPr txBox="1"/>
          <p:nvPr/>
        </p:nvSpPr>
        <p:spPr>
          <a:xfrm>
            <a:off x="4275470" y="1068207"/>
            <a:ext cx="4851277" cy="584775"/>
          </a:xfrm>
          <a:prstGeom prst="rect">
            <a:avLst/>
          </a:prstGeom>
          <a:noFill/>
        </p:spPr>
        <p:txBody>
          <a:bodyPr wrap="square" rtlCol="0">
            <a:spAutoFit/>
          </a:bodyPr>
          <a:lstStyle/>
          <a:p>
            <a:r>
              <a:rPr lang="en-US" altLang="ja-JP" sz="1600" dirty="0">
                <a:solidFill>
                  <a:schemeClr val="dk1"/>
                </a:solidFill>
                <a:cs typeface="Calibri"/>
                <a:sym typeface="Calibri"/>
              </a:rPr>
              <a:t>Web</a:t>
            </a:r>
            <a:r>
              <a:rPr lang="ja-JP" altLang="en-US" sz="1600" dirty="0">
                <a:solidFill>
                  <a:schemeClr val="dk1"/>
                </a:solidFill>
                <a:cs typeface="Calibri"/>
                <a:sym typeface="Calibri"/>
              </a:rPr>
              <a:t>サイトのトップページから一日の中でいつでも被利他行為の報告ができるようになっている。</a:t>
            </a:r>
            <a:endParaRPr lang="en-US" altLang="ja-JP" sz="1600" dirty="0">
              <a:solidFill>
                <a:schemeClr val="dk1"/>
              </a:solidFill>
              <a:cs typeface="Calibri"/>
              <a:sym typeface="Calibri"/>
            </a:endParaRPr>
          </a:p>
        </p:txBody>
      </p:sp>
      <p:sp>
        <p:nvSpPr>
          <p:cNvPr id="21" name="テキスト ボックス 20">
            <a:extLst>
              <a:ext uri="{FF2B5EF4-FFF2-40B4-BE49-F238E27FC236}">
                <a16:creationId xmlns:a16="http://schemas.microsoft.com/office/drawing/2014/main" id="{386CBBF2-5604-4689-AADB-8C41C91D7F3F}"/>
              </a:ext>
            </a:extLst>
          </p:cNvPr>
          <p:cNvSpPr txBox="1"/>
          <p:nvPr/>
        </p:nvSpPr>
        <p:spPr>
          <a:xfrm>
            <a:off x="913860" y="5620677"/>
            <a:ext cx="7316279" cy="707886"/>
          </a:xfrm>
          <a:prstGeom prst="rect">
            <a:avLst/>
          </a:prstGeom>
          <a:noFill/>
        </p:spPr>
        <p:txBody>
          <a:bodyPr wrap="square" rtlCol="0">
            <a:spAutoFit/>
          </a:bodyPr>
          <a:lstStyle/>
          <a:p>
            <a:r>
              <a:rPr lang="ja-JP" altLang="en-US" sz="2000" dirty="0">
                <a:solidFill>
                  <a:schemeClr val="dk1"/>
                </a:solidFill>
                <a:cs typeface="Calibri"/>
                <a:sym typeface="Calibri"/>
              </a:rPr>
              <a:t>夜に、一日に何回評価されたか、賭けの成功</a:t>
            </a:r>
            <a:r>
              <a:rPr lang="en-US" altLang="ja-JP" sz="2000" dirty="0">
                <a:solidFill>
                  <a:schemeClr val="dk1"/>
                </a:solidFill>
                <a:cs typeface="Calibri"/>
                <a:sym typeface="Calibri"/>
              </a:rPr>
              <a:t>/</a:t>
            </a:r>
            <a:r>
              <a:rPr lang="ja-JP" altLang="en-US" sz="2000" dirty="0">
                <a:solidFill>
                  <a:schemeClr val="dk1"/>
                </a:solidFill>
                <a:cs typeface="Calibri"/>
                <a:sym typeface="Calibri"/>
              </a:rPr>
              <a:t>失敗、</a:t>
            </a:r>
            <a:r>
              <a:rPr lang="en-US" altLang="ja-JP" sz="2000" dirty="0">
                <a:solidFill>
                  <a:schemeClr val="dk1"/>
                </a:solidFill>
                <a:cs typeface="Calibri"/>
                <a:sym typeface="Calibri"/>
              </a:rPr>
              <a:t>Lv1,Lv2</a:t>
            </a:r>
            <a:r>
              <a:rPr lang="ja-JP" altLang="en-US" sz="2000" dirty="0">
                <a:solidFill>
                  <a:schemeClr val="dk1"/>
                </a:solidFill>
                <a:cs typeface="Calibri"/>
                <a:sym typeface="Calibri"/>
              </a:rPr>
              <a:t>でそれぞれ何ポイント獲得したのかの情報が送られてくる。</a:t>
            </a:r>
            <a:endParaRPr lang="en-US" altLang="ja-JP" sz="2000" dirty="0">
              <a:solidFill>
                <a:schemeClr val="dk1"/>
              </a:solidFill>
              <a:cs typeface="Calibri"/>
              <a:sym typeface="Calibri"/>
            </a:endParaRPr>
          </a:p>
        </p:txBody>
      </p:sp>
      <p:grpSp>
        <p:nvGrpSpPr>
          <p:cNvPr id="16" name="グループ化 15">
            <a:extLst>
              <a:ext uri="{FF2B5EF4-FFF2-40B4-BE49-F238E27FC236}">
                <a16:creationId xmlns:a16="http://schemas.microsoft.com/office/drawing/2014/main" id="{F9FE151C-1040-4376-A0EE-4DC62D3611BF}"/>
              </a:ext>
            </a:extLst>
          </p:cNvPr>
          <p:cNvGrpSpPr>
            <a:grpSpLocks noChangeAspect="1"/>
          </p:cNvGrpSpPr>
          <p:nvPr/>
        </p:nvGrpSpPr>
        <p:grpSpPr>
          <a:xfrm>
            <a:off x="79495" y="1720841"/>
            <a:ext cx="4669072" cy="678501"/>
            <a:chOff x="700427" y="2700745"/>
            <a:chExt cx="5011451" cy="728255"/>
          </a:xfrm>
        </p:grpSpPr>
        <p:grpSp>
          <p:nvGrpSpPr>
            <p:cNvPr id="17" name="グループ化 16">
              <a:extLst>
                <a:ext uri="{FF2B5EF4-FFF2-40B4-BE49-F238E27FC236}">
                  <a16:creationId xmlns:a16="http://schemas.microsoft.com/office/drawing/2014/main" id="{618ADE82-AEAC-4E60-A217-161DF5CB120C}"/>
                </a:ext>
              </a:extLst>
            </p:cNvPr>
            <p:cNvGrpSpPr/>
            <p:nvPr/>
          </p:nvGrpSpPr>
          <p:grpSpPr>
            <a:xfrm>
              <a:off x="700427" y="2700745"/>
              <a:ext cx="5011451" cy="728255"/>
              <a:chOff x="585743" y="207247"/>
              <a:chExt cx="5011451" cy="728255"/>
            </a:xfrm>
          </p:grpSpPr>
          <p:pic>
            <p:nvPicPr>
              <p:cNvPr id="22" name="図 21">
                <a:extLst>
                  <a:ext uri="{FF2B5EF4-FFF2-40B4-BE49-F238E27FC236}">
                    <a16:creationId xmlns:a16="http://schemas.microsoft.com/office/drawing/2014/main" id="{87B4A042-C024-4E67-A8E0-7426CD491C4A}"/>
                  </a:ext>
                </a:extLst>
              </p:cNvPr>
              <p:cNvPicPr>
                <a:picLocks noChangeAspect="1"/>
              </p:cNvPicPr>
              <p:nvPr/>
            </p:nvPicPr>
            <p:blipFill rotWithShape="1">
              <a:blip r:embed="rId3"/>
              <a:srcRect t="7459" b="81552"/>
              <a:stretch/>
            </p:blipFill>
            <p:spPr>
              <a:xfrm>
                <a:off x="585744" y="503534"/>
                <a:ext cx="5011450" cy="431968"/>
              </a:xfrm>
              <a:prstGeom prst="rect">
                <a:avLst/>
              </a:prstGeom>
            </p:spPr>
          </p:pic>
          <p:pic>
            <p:nvPicPr>
              <p:cNvPr id="23" name="図 22">
                <a:extLst>
                  <a:ext uri="{FF2B5EF4-FFF2-40B4-BE49-F238E27FC236}">
                    <a16:creationId xmlns:a16="http://schemas.microsoft.com/office/drawing/2014/main" id="{48632A54-C02A-4E74-82F1-5A892BDA38DD}"/>
                  </a:ext>
                </a:extLst>
              </p:cNvPr>
              <p:cNvPicPr>
                <a:picLocks noChangeAspect="1"/>
              </p:cNvPicPr>
              <p:nvPr/>
            </p:nvPicPr>
            <p:blipFill rotWithShape="1">
              <a:blip r:embed="rId4"/>
              <a:srcRect l="843" t="36326" r="2871"/>
              <a:stretch/>
            </p:blipFill>
            <p:spPr>
              <a:xfrm>
                <a:off x="585743" y="392151"/>
                <a:ext cx="5011451" cy="497226"/>
              </a:xfrm>
              <a:prstGeom prst="rect">
                <a:avLst/>
              </a:prstGeom>
            </p:spPr>
          </p:pic>
          <p:pic>
            <p:nvPicPr>
              <p:cNvPr id="24" name="図 23">
                <a:extLst>
                  <a:ext uri="{FF2B5EF4-FFF2-40B4-BE49-F238E27FC236}">
                    <a16:creationId xmlns:a16="http://schemas.microsoft.com/office/drawing/2014/main" id="{04780D37-B389-4C74-8764-705F243D6649}"/>
                  </a:ext>
                </a:extLst>
              </p:cNvPr>
              <p:cNvPicPr>
                <a:picLocks noChangeAspect="1"/>
              </p:cNvPicPr>
              <p:nvPr/>
            </p:nvPicPr>
            <p:blipFill rotWithShape="1">
              <a:blip r:embed="rId5"/>
              <a:srcRect t="20170" r="13799" b="-30956"/>
              <a:stretch/>
            </p:blipFill>
            <p:spPr>
              <a:xfrm>
                <a:off x="585743" y="207247"/>
                <a:ext cx="5011450" cy="296287"/>
              </a:xfrm>
              <a:prstGeom prst="rect">
                <a:avLst/>
              </a:prstGeom>
            </p:spPr>
          </p:pic>
        </p:grpSp>
        <p:pic>
          <p:nvPicPr>
            <p:cNvPr id="18" name="図 17">
              <a:extLst>
                <a:ext uri="{FF2B5EF4-FFF2-40B4-BE49-F238E27FC236}">
                  <a16:creationId xmlns:a16="http://schemas.microsoft.com/office/drawing/2014/main" id="{31E05597-AE32-4705-9A08-5E888BDCA0BD}"/>
                </a:ext>
              </a:extLst>
            </p:cNvPr>
            <p:cNvPicPr>
              <a:picLocks noChangeAspect="1"/>
            </p:cNvPicPr>
            <p:nvPr/>
          </p:nvPicPr>
          <p:blipFill rotWithShape="1">
            <a:blip r:embed="rId4"/>
            <a:srcRect l="73234" t="41311" r="2871" b="19517"/>
            <a:stretch/>
          </p:blipFill>
          <p:spPr>
            <a:xfrm>
              <a:off x="755374" y="3028968"/>
              <a:ext cx="516835" cy="305904"/>
            </a:xfrm>
            <a:prstGeom prst="rect">
              <a:avLst/>
            </a:prstGeom>
          </p:spPr>
        </p:pic>
      </p:grpSp>
      <p:grpSp>
        <p:nvGrpSpPr>
          <p:cNvPr id="2" name="グループ化 1">
            <a:extLst>
              <a:ext uri="{FF2B5EF4-FFF2-40B4-BE49-F238E27FC236}">
                <a16:creationId xmlns:a16="http://schemas.microsoft.com/office/drawing/2014/main" id="{63AB4F24-3905-4D7A-8C93-3A7A704BBFEF}"/>
              </a:ext>
            </a:extLst>
          </p:cNvPr>
          <p:cNvGrpSpPr/>
          <p:nvPr/>
        </p:nvGrpSpPr>
        <p:grpSpPr>
          <a:xfrm>
            <a:off x="4366670" y="1939045"/>
            <a:ext cx="5451988" cy="2935272"/>
            <a:chOff x="4347620" y="1959553"/>
            <a:chExt cx="5451988" cy="2935272"/>
          </a:xfrm>
        </p:grpSpPr>
        <p:pic>
          <p:nvPicPr>
            <p:cNvPr id="19" name="図 18">
              <a:extLst>
                <a:ext uri="{FF2B5EF4-FFF2-40B4-BE49-F238E27FC236}">
                  <a16:creationId xmlns:a16="http://schemas.microsoft.com/office/drawing/2014/main" id="{1A91C798-F11A-47C5-98FC-F2978A9B58F1}"/>
                </a:ext>
              </a:extLst>
            </p:cNvPr>
            <p:cNvPicPr>
              <a:picLocks noChangeAspect="1"/>
            </p:cNvPicPr>
            <p:nvPr/>
          </p:nvPicPr>
          <p:blipFill rotWithShape="1">
            <a:blip r:embed="rId6"/>
            <a:srcRect r="48938"/>
            <a:stretch/>
          </p:blipFill>
          <p:spPr>
            <a:xfrm>
              <a:off x="4347620" y="2617484"/>
              <a:ext cx="4669071" cy="2277341"/>
            </a:xfrm>
            <a:prstGeom prst="rect">
              <a:avLst/>
            </a:prstGeom>
            <a:ln w="12700">
              <a:noFill/>
            </a:ln>
          </p:spPr>
        </p:pic>
        <p:grpSp>
          <p:nvGrpSpPr>
            <p:cNvPr id="8" name="グループ化 7">
              <a:extLst>
                <a:ext uri="{FF2B5EF4-FFF2-40B4-BE49-F238E27FC236}">
                  <a16:creationId xmlns:a16="http://schemas.microsoft.com/office/drawing/2014/main" id="{D4784185-B473-406F-9B9A-4B4FF8DEFB89}"/>
                </a:ext>
              </a:extLst>
            </p:cNvPr>
            <p:cNvGrpSpPr>
              <a:grpSpLocks noChangeAspect="1"/>
            </p:cNvGrpSpPr>
            <p:nvPr/>
          </p:nvGrpSpPr>
          <p:grpSpPr>
            <a:xfrm>
              <a:off x="4347621" y="1959553"/>
              <a:ext cx="5451987" cy="792273"/>
              <a:chOff x="700427" y="2700745"/>
              <a:chExt cx="5011451" cy="728255"/>
            </a:xfrm>
          </p:grpSpPr>
          <p:grpSp>
            <p:nvGrpSpPr>
              <p:cNvPr id="9" name="グループ化 8">
                <a:extLst>
                  <a:ext uri="{FF2B5EF4-FFF2-40B4-BE49-F238E27FC236}">
                    <a16:creationId xmlns:a16="http://schemas.microsoft.com/office/drawing/2014/main" id="{3932A14C-0350-4D5C-A780-485F664311AD}"/>
                  </a:ext>
                </a:extLst>
              </p:cNvPr>
              <p:cNvGrpSpPr/>
              <p:nvPr/>
            </p:nvGrpSpPr>
            <p:grpSpPr>
              <a:xfrm>
                <a:off x="700427" y="2700745"/>
                <a:ext cx="5011451" cy="728255"/>
                <a:chOff x="585743" y="207247"/>
                <a:chExt cx="5011451" cy="728255"/>
              </a:xfrm>
            </p:grpSpPr>
            <p:pic>
              <p:nvPicPr>
                <p:cNvPr id="13" name="図 12">
                  <a:extLst>
                    <a:ext uri="{FF2B5EF4-FFF2-40B4-BE49-F238E27FC236}">
                      <a16:creationId xmlns:a16="http://schemas.microsoft.com/office/drawing/2014/main" id="{68F241C5-D71E-4F63-A9B9-5BF2CF7B08EE}"/>
                    </a:ext>
                  </a:extLst>
                </p:cNvPr>
                <p:cNvPicPr>
                  <a:picLocks noChangeAspect="1"/>
                </p:cNvPicPr>
                <p:nvPr/>
              </p:nvPicPr>
              <p:blipFill rotWithShape="1">
                <a:blip r:embed="rId3"/>
                <a:srcRect t="7459" b="81552"/>
                <a:stretch/>
              </p:blipFill>
              <p:spPr>
                <a:xfrm>
                  <a:off x="585744" y="503534"/>
                  <a:ext cx="5011450" cy="431968"/>
                </a:xfrm>
                <a:prstGeom prst="rect">
                  <a:avLst/>
                </a:prstGeom>
              </p:spPr>
            </p:pic>
            <p:pic>
              <p:nvPicPr>
                <p:cNvPr id="14" name="図 13">
                  <a:extLst>
                    <a:ext uri="{FF2B5EF4-FFF2-40B4-BE49-F238E27FC236}">
                      <a16:creationId xmlns:a16="http://schemas.microsoft.com/office/drawing/2014/main" id="{41DD6324-88EE-4091-A2DC-9078548A54D9}"/>
                    </a:ext>
                  </a:extLst>
                </p:cNvPr>
                <p:cNvPicPr>
                  <a:picLocks noChangeAspect="1"/>
                </p:cNvPicPr>
                <p:nvPr/>
              </p:nvPicPr>
              <p:blipFill rotWithShape="1">
                <a:blip r:embed="rId4"/>
                <a:srcRect l="843" t="36326" r="2871"/>
                <a:stretch/>
              </p:blipFill>
              <p:spPr>
                <a:xfrm>
                  <a:off x="585743" y="392151"/>
                  <a:ext cx="5011451" cy="497226"/>
                </a:xfrm>
                <a:prstGeom prst="rect">
                  <a:avLst/>
                </a:prstGeom>
              </p:spPr>
            </p:pic>
            <p:pic>
              <p:nvPicPr>
                <p:cNvPr id="15" name="図 14">
                  <a:extLst>
                    <a:ext uri="{FF2B5EF4-FFF2-40B4-BE49-F238E27FC236}">
                      <a16:creationId xmlns:a16="http://schemas.microsoft.com/office/drawing/2014/main" id="{FCEEB282-B018-4982-B961-CC1BE10BED6A}"/>
                    </a:ext>
                  </a:extLst>
                </p:cNvPr>
                <p:cNvPicPr>
                  <a:picLocks noChangeAspect="1"/>
                </p:cNvPicPr>
                <p:nvPr/>
              </p:nvPicPr>
              <p:blipFill rotWithShape="1">
                <a:blip r:embed="rId5"/>
                <a:srcRect t="20170" r="13799" b="-30956"/>
                <a:stretch/>
              </p:blipFill>
              <p:spPr>
                <a:xfrm>
                  <a:off x="585743" y="207247"/>
                  <a:ext cx="5011450" cy="296287"/>
                </a:xfrm>
                <a:prstGeom prst="rect">
                  <a:avLst/>
                </a:prstGeom>
              </p:spPr>
            </p:pic>
          </p:grpSp>
          <p:pic>
            <p:nvPicPr>
              <p:cNvPr id="10" name="図 9">
                <a:extLst>
                  <a:ext uri="{FF2B5EF4-FFF2-40B4-BE49-F238E27FC236}">
                    <a16:creationId xmlns:a16="http://schemas.microsoft.com/office/drawing/2014/main" id="{B59C3965-39D5-4E62-BA36-80CC158D5501}"/>
                  </a:ext>
                </a:extLst>
              </p:cNvPr>
              <p:cNvPicPr>
                <a:picLocks noChangeAspect="1"/>
              </p:cNvPicPr>
              <p:nvPr/>
            </p:nvPicPr>
            <p:blipFill rotWithShape="1">
              <a:blip r:embed="rId4"/>
              <a:srcRect l="73234" t="41311" r="2871" b="19517"/>
              <a:stretch/>
            </p:blipFill>
            <p:spPr>
              <a:xfrm>
                <a:off x="755374" y="3028968"/>
                <a:ext cx="516835" cy="305904"/>
              </a:xfrm>
              <a:prstGeom prst="rect">
                <a:avLst/>
              </a:prstGeom>
            </p:spPr>
          </p:pic>
        </p:grpSp>
      </p:grpSp>
      <p:grpSp>
        <p:nvGrpSpPr>
          <p:cNvPr id="5" name="グループ化 4">
            <a:extLst>
              <a:ext uri="{FF2B5EF4-FFF2-40B4-BE49-F238E27FC236}">
                <a16:creationId xmlns:a16="http://schemas.microsoft.com/office/drawing/2014/main" id="{41F18768-BB82-4AED-8BBD-E745328B57FD}"/>
              </a:ext>
            </a:extLst>
          </p:cNvPr>
          <p:cNvGrpSpPr/>
          <p:nvPr/>
        </p:nvGrpSpPr>
        <p:grpSpPr>
          <a:xfrm>
            <a:off x="79495" y="2341837"/>
            <a:ext cx="4001464" cy="3424237"/>
            <a:chOff x="79495" y="2341837"/>
            <a:chExt cx="4001464" cy="3424237"/>
          </a:xfrm>
        </p:grpSpPr>
        <p:pic>
          <p:nvPicPr>
            <p:cNvPr id="11" name="図 10">
              <a:extLst>
                <a:ext uri="{FF2B5EF4-FFF2-40B4-BE49-F238E27FC236}">
                  <a16:creationId xmlns:a16="http://schemas.microsoft.com/office/drawing/2014/main" id="{9FD366E1-D067-421A-AB47-D3EDBFAE2644}"/>
                </a:ext>
              </a:extLst>
            </p:cNvPr>
            <p:cNvPicPr>
              <a:picLocks noChangeAspect="1"/>
            </p:cNvPicPr>
            <p:nvPr/>
          </p:nvPicPr>
          <p:blipFill>
            <a:blip r:embed="rId7"/>
            <a:stretch>
              <a:fillRect/>
            </a:stretch>
          </p:blipFill>
          <p:spPr>
            <a:xfrm>
              <a:off x="79495" y="2341837"/>
              <a:ext cx="4001464" cy="3424237"/>
            </a:xfrm>
            <a:prstGeom prst="rect">
              <a:avLst/>
            </a:prstGeom>
            <a:ln w="12700">
              <a:noFill/>
            </a:ln>
          </p:spPr>
        </p:pic>
        <p:sp>
          <p:nvSpPr>
            <p:cNvPr id="3" name="正方形/長方形 2">
              <a:extLst>
                <a:ext uri="{FF2B5EF4-FFF2-40B4-BE49-F238E27FC236}">
                  <a16:creationId xmlns:a16="http://schemas.microsoft.com/office/drawing/2014/main" id="{3DE608E5-C028-4444-A690-D9479817ADDC}"/>
                </a:ext>
              </a:extLst>
            </p:cNvPr>
            <p:cNvSpPr/>
            <p:nvPr/>
          </p:nvSpPr>
          <p:spPr>
            <a:xfrm>
              <a:off x="241300" y="3346450"/>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7A669EA0-F026-40E4-9F66-1485823DE5A8}"/>
                </a:ext>
              </a:extLst>
            </p:cNvPr>
            <p:cNvSpPr/>
            <p:nvPr/>
          </p:nvSpPr>
          <p:spPr>
            <a:xfrm>
              <a:off x="241300" y="3459192"/>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070315D-645A-4F65-AAA3-6AC94E397F10}"/>
                </a:ext>
              </a:extLst>
            </p:cNvPr>
            <p:cNvSpPr/>
            <p:nvPr/>
          </p:nvSpPr>
          <p:spPr>
            <a:xfrm>
              <a:off x="241300" y="3586419"/>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3691C5EA-C726-4B59-A129-CB2535E5BEEB}"/>
                </a:ext>
              </a:extLst>
            </p:cNvPr>
            <p:cNvSpPr/>
            <p:nvPr/>
          </p:nvSpPr>
          <p:spPr>
            <a:xfrm>
              <a:off x="241300" y="3713646"/>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EA59E543-B488-4B97-9B51-C012B0AF6F44}"/>
                </a:ext>
              </a:extLst>
            </p:cNvPr>
            <p:cNvSpPr/>
            <p:nvPr/>
          </p:nvSpPr>
          <p:spPr>
            <a:xfrm>
              <a:off x="241300" y="3850073"/>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33B74EB3-AFDF-4342-845E-E4A0C625DABA}"/>
                </a:ext>
              </a:extLst>
            </p:cNvPr>
            <p:cNvSpPr/>
            <p:nvPr/>
          </p:nvSpPr>
          <p:spPr>
            <a:xfrm>
              <a:off x="241300" y="3971405"/>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6907BFEA-7110-40CD-95C6-607FAC656EFF}"/>
                </a:ext>
              </a:extLst>
            </p:cNvPr>
            <p:cNvSpPr/>
            <p:nvPr/>
          </p:nvSpPr>
          <p:spPr>
            <a:xfrm>
              <a:off x="241300" y="4099872"/>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F6E621D1-91DD-426F-ACC6-76C587D2D7F1}"/>
                </a:ext>
              </a:extLst>
            </p:cNvPr>
            <p:cNvSpPr/>
            <p:nvPr/>
          </p:nvSpPr>
          <p:spPr>
            <a:xfrm>
              <a:off x="241300" y="4226013"/>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BAC652F8-4BB8-4C84-86B3-8B931DA22AEA}"/>
                </a:ext>
              </a:extLst>
            </p:cNvPr>
            <p:cNvSpPr/>
            <p:nvPr/>
          </p:nvSpPr>
          <p:spPr>
            <a:xfrm>
              <a:off x="241300" y="4352907"/>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BDC99848-EB7C-4BF8-BB2B-2D48429EF172}"/>
                </a:ext>
              </a:extLst>
            </p:cNvPr>
            <p:cNvSpPr/>
            <p:nvPr/>
          </p:nvSpPr>
          <p:spPr>
            <a:xfrm>
              <a:off x="241300" y="4481765"/>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E2A9F6D-0CEE-47A5-84F9-F9FEC9514B7A}"/>
                </a:ext>
              </a:extLst>
            </p:cNvPr>
            <p:cNvSpPr/>
            <p:nvPr/>
          </p:nvSpPr>
          <p:spPr>
            <a:xfrm>
              <a:off x="241300" y="4602260"/>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61D0F0B5-3204-45E7-98F8-B9910A0871D9}"/>
                </a:ext>
              </a:extLst>
            </p:cNvPr>
            <p:cNvSpPr/>
            <p:nvPr/>
          </p:nvSpPr>
          <p:spPr>
            <a:xfrm>
              <a:off x="241300" y="4739133"/>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39" name="図 38">
              <a:extLst>
                <a:ext uri="{FF2B5EF4-FFF2-40B4-BE49-F238E27FC236}">
                  <a16:creationId xmlns:a16="http://schemas.microsoft.com/office/drawing/2014/main" id="{93B1E897-2849-4D0F-A607-AF1D406676CF}"/>
                </a:ext>
              </a:extLst>
            </p:cNvPr>
            <p:cNvPicPr>
              <a:picLocks noChangeAspect="1"/>
            </p:cNvPicPr>
            <p:nvPr/>
          </p:nvPicPr>
          <p:blipFill rotWithShape="1">
            <a:blip r:embed="rId7"/>
            <a:srcRect l="54428" t="54912" r="5264" b="35584"/>
            <a:stretch/>
          </p:blipFill>
          <p:spPr>
            <a:xfrm>
              <a:off x="212724" y="4715002"/>
              <a:ext cx="1500189" cy="171243"/>
            </a:xfrm>
            <a:prstGeom prst="rect">
              <a:avLst/>
            </a:prstGeom>
            <a:ln w="12700">
              <a:noFill/>
            </a:ln>
          </p:spPr>
        </p:pic>
      </p:grpSp>
    </p:spTree>
    <p:extLst>
      <p:ext uri="{BB962C8B-B14F-4D97-AF65-F5344CB8AC3E}">
        <p14:creationId xmlns:p14="http://schemas.microsoft.com/office/powerpoint/2010/main" val="3585991562"/>
      </p:ext>
    </p:extLst>
  </p:cSld>
  <p:clrMapOvr>
    <a:masterClrMapping/>
  </p:clrMapOvr>
  <mc:AlternateContent xmlns:mc="http://schemas.openxmlformats.org/markup-compatibility/2006" xmlns:p14="http://schemas.microsoft.com/office/powerpoint/2010/main">
    <mc:Choice Requires="p14">
      <p:transition spd="slow" p14:dur="2000" advTm="48887"/>
    </mc:Choice>
    <mc:Fallback xmlns="">
      <p:transition spd="slow" advTm="48887"/>
    </mc:Fallback>
  </mc:AlternateContent>
  <p:extLst>
    <p:ext uri="{3A86A75C-4F4B-4683-9AE1-C65F6400EC91}">
      <p14:laserTraceLst xmlns:p14="http://schemas.microsoft.com/office/powerpoint/2010/main">
        <p14:tracePtLst>
          <p14:tracePt t="7584" x="1368425" y="2498725"/>
          <p14:tracePt t="7592" x="1368425" y="2532063"/>
          <p14:tracePt t="7599" x="1368425" y="2574925"/>
          <p14:tracePt t="7607" x="1368425" y="2592388"/>
          <p14:tracePt t="7614" x="1368425" y="2625725"/>
          <p14:tracePt t="7623" x="1368425" y="2660650"/>
          <p14:tracePt t="7631" x="1358900" y="2686050"/>
          <p14:tracePt t="7638" x="1350963" y="2711450"/>
          <p14:tracePt t="7646" x="1350963" y="2736850"/>
          <p14:tracePt t="7654" x="1350963" y="2752725"/>
          <p14:tracePt t="7661" x="1350963" y="2770188"/>
          <p14:tracePt t="7678" x="1350963" y="2778125"/>
          <p14:tracePt t="7685" x="1350963" y="2787650"/>
          <p14:tracePt t="7732" x="1343025" y="2795588"/>
          <p14:tracePt t="7739" x="1333500" y="2813050"/>
          <p14:tracePt t="7747" x="1325563" y="2813050"/>
          <p14:tracePt t="7756" x="1325563" y="2820988"/>
          <p14:tracePt t="7763" x="1317625" y="2830513"/>
          <p14:tracePt t="7771" x="1290638" y="2838450"/>
          <p14:tracePt t="7778" x="1282700" y="2855913"/>
          <p14:tracePt t="7786" x="1257300" y="2881313"/>
          <p14:tracePt t="7796" x="1231900" y="2914650"/>
          <p14:tracePt t="7804" x="1189038" y="2949575"/>
          <p14:tracePt t="7810" x="1163638" y="2965450"/>
          <p14:tracePt t="7819" x="1147763" y="2974975"/>
          <p14:tracePt t="7828" x="1104900" y="3008313"/>
          <p14:tracePt t="7833" x="1095375" y="3016250"/>
          <p14:tracePt t="7845" x="1069975" y="3033713"/>
          <p14:tracePt t="7848" x="1054100" y="3051175"/>
          <p14:tracePt t="7857" x="1028700" y="3059113"/>
          <p14:tracePt t="7864" x="1019175" y="3067050"/>
          <p14:tracePt t="7873" x="1003300" y="3076575"/>
          <p14:tracePt t="7880" x="976313" y="3084513"/>
          <p14:tracePt t="7890" x="960438" y="3094038"/>
          <p14:tracePt t="7896" x="942975" y="3101975"/>
          <p14:tracePt t="7905" x="925513" y="3109913"/>
          <p14:tracePt t="7912" x="909638" y="3109913"/>
          <p14:tracePt t="7920" x="900113" y="3109913"/>
          <p14:tracePt t="7927" x="884238" y="3109913"/>
          <p14:tracePt t="7936" x="858838" y="3109913"/>
          <p14:tracePt t="7944" x="849313" y="3109913"/>
          <p14:tracePt t="7950" x="831850" y="3109913"/>
          <p14:tracePt t="7961" x="815975" y="3109913"/>
          <p14:tracePt t="7966" x="798513" y="3109913"/>
          <p14:tracePt t="7973" x="765175" y="3109913"/>
          <p14:tracePt t="7982" x="755650" y="3109913"/>
          <p14:tracePt t="7989" x="739775" y="3109913"/>
          <p14:tracePt t="7997" x="722313" y="3109913"/>
          <p14:tracePt t="8005" x="704850" y="3109913"/>
          <p14:tracePt t="8013" x="688975" y="3109913"/>
          <p14:tracePt t="8020" x="679450" y="3109913"/>
          <p14:tracePt t="8028" x="661988" y="3109913"/>
          <p14:tracePt t="8036" x="646113" y="3101975"/>
          <p14:tracePt t="8044" x="620713" y="3094038"/>
          <p14:tracePt t="8052" x="611188" y="3094038"/>
          <p14:tracePt t="8062" x="595313" y="3076575"/>
          <p14:tracePt t="8066" x="577850" y="3067050"/>
          <p14:tracePt t="8078" x="544513" y="3059113"/>
          <p14:tracePt t="8082" x="534988" y="3059113"/>
          <p14:tracePt t="8091" x="517525" y="3059113"/>
          <p14:tracePt t="8107" x="509588" y="3059113"/>
          <p14:tracePt t="8115" x="501650" y="3059113"/>
          <p14:tracePt t="8123" x="492125" y="3059113"/>
          <p14:tracePt t="8136" x="476250" y="3051175"/>
          <p14:tracePt t="8144" x="466725" y="3051175"/>
          <p14:tracePt t="8185" x="466725" y="3041650"/>
          <p14:tracePt t="8192" x="458788" y="3041650"/>
          <p14:tracePt t="8199" x="450850" y="3033713"/>
          <p14:tracePt t="8207" x="450850" y="3025775"/>
          <p14:tracePt t="8230" x="441325" y="2990850"/>
          <p14:tracePt t="8238" x="441325" y="2982913"/>
          <p14:tracePt t="8246" x="441325" y="2965450"/>
          <p14:tracePt t="8254" x="441325" y="2949575"/>
          <p14:tracePt t="8262" x="441325" y="2940050"/>
          <p14:tracePt t="8269" x="441325" y="2914650"/>
          <p14:tracePt t="8278" x="441325" y="2897188"/>
          <p14:tracePt t="8285" x="441325" y="2881313"/>
          <p14:tracePt t="8296" x="441325" y="2863850"/>
          <p14:tracePt t="8300" x="450850" y="2830513"/>
          <p14:tracePt t="8311" x="450850" y="2820988"/>
          <p14:tracePt t="8316" x="458788" y="2805113"/>
          <p14:tracePt t="8325" x="466725" y="2787650"/>
          <p14:tracePt t="8332" x="492125" y="2770188"/>
          <p14:tracePt t="8339" x="509588" y="2752725"/>
          <p14:tracePt t="8347" x="534988" y="2727325"/>
          <p14:tracePt t="8356" x="544513" y="2711450"/>
          <p14:tracePt t="8363" x="560388" y="2701925"/>
          <p14:tracePt t="8371" x="585788" y="2693988"/>
          <p14:tracePt t="8378" x="603250" y="2686050"/>
          <p14:tracePt t="8387" x="611188" y="2676525"/>
          <p14:tracePt t="8394" x="628650" y="2668588"/>
          <p14:tracePt t="8403" x="661988" y="2668588"/>
          <p14:tracePt t="8410" x="671513" y="2668588"/>
          <p14:tracePt t="8419" x="688975" y="2668588"/>
          <p14:tracePt t="8428" x="704850" y="2668588"/>
          <p14:tracePt t="8434" x="714375" y="2668588"/>
          <p14:tracePt t="8441" x="739775" y="2668588"/>
          <p14:tracePt t="8448" x="765175" y="2668588"/>
          <p14:tracePt t="8456" x="773113" y="2668588"/>
          <p14:tracePt t="8464" x="798513" y="2668588"/>
          <p14:tracePt t="8472" x="815975" y="2668588"/>
          <p14:tracePt t="8480" x="841375" y="2676525"/>
          <p14:tracePt t="8487" x="866775" y="2676525"/>
          <p14:tracePt t="8495" x="892175" y="2686050"/>
          <p14:tracePt t="8503" x="935038" y="2693988"/>
          <p14:tracePt t="8512" x="968375" y="2701925"/>
          <p14:tracePt t="8520" x="1011238" y="2711450"/>
          <p14:tracePt t="8528" x="1036638" y="2719388"/>
          <p14:tracePt t="8534" x="1054100" y="2719388"/>
          <p14:tracePt t="8545" x="1062038" y="2719388"/>
          <p14:tracePt t="8549" x="1087438" y="2727325"/>
          <p14:tracePt t="8561" x="1095375" y="2727325"/>
          <p14:tracePt t="8597" x="1104900" y="2727325"/>
          <p14:tracePt t="8604" x="1112838" y="2727325"/>
          <p14:tracePt t="8612" x="1112838" y="2736850"/>
          <p14:tracePt t="8619" x="1120775" y="2736850"/>
          <p14:tracePt t="8629" x="1130300" y="2744788"/>
          <p14:tracePt t="8636" x="1138238" y="2744788"/>
          <p14:tracePt t="8644" x="1147763" y="2752725"/>
          <p14:tracePt t="8651" x="1163638" y="2762250"/>
          <p14:tracePt t="8662" x="1173163" y="2762250"/>
          <p14:tracePt t="8678" x="1181100" y="2770188"/>
          <p14:tracePt t="8682" x="1189038" y="2770188"/>
          <p14:tracePt t="8690" x="1189038" y="2778125"/>
          <p14:tracePt t="8697" x="1198563" y="2778125"/>
          <p14:tracePt t="8706" x="1206500" y="2778125"/>
          <p14:tracePt t="8713" x="1214438" y="2778125"/>
          <p14:tracePt t="8721" x="1223963" y="2787650"/>
          <p14:tracePt t="8728" x="1231900" y="2795588"/>
          <p14:tracePt t="8737" x="1239838" y="2805113"/>
          <p14:tracePt t="8754" x="1249363" y="2813050"/>
          <p14:tracePt t="8760" x="1257300" y="2830513"/>
          <p14:tracePt t="8779" x="1265238" y="2838450"/>
          <p14:tracePt t="8782" x="1265238" y="2846388"/>
          <p14:tracePt t="8794" x="1274763" y="2855913"/>
          <p14:tracePt t="8799" x="1274763" y="2871788"/>
          <p14:tracePt t="8807" x="1274763" y="2881313"/>
          <p14:tracePt t="8815" x="1274763" y="2906713"/>
          <p14:tracePt t="8822" x="1274763" y="2922588"/>
          <p14:tracePt t="8830" x="1274763" y="2940050"/>
          <p14:tracePt t="8837" x="1274763" y="2965450"/>
          <p14:tracePt t="8845" x="1274763" y="2982913"/>
          <p14:tracePt t="8854" x="1274763" y="3000375"/>
          <p14:tracePt t="8861" x="1274763" y="3016250"/>
          <p14:tracePt t="8868" x="1274763" y="3025775"/>
          <p14:tracePt t="8884" x="1274763" y="3033713"/>
          <p14:tracePt t="8895" x="1274763" y="3041650"/>
          <p14:tracePt t="8911" x="1274763" y="3059113"/>
          <p14:tracePt t="8970" x="1274763" y="3067050"/>
          <p14:tracePt t="8977" x="1265238" y="3067050"/>
          <p14:tracePt t="8986" x="1257300" y="3076575"/>
          <p14:tracePt t="12424" x="1249363" y="3094038"/>
          <p14:tracePt t="12431" x="1231900" y="3109913"/>
          <p14:tracePt t="12439" x="1214438" y="3127375"/>
          <p14:tracePt t="12447" x="1198563" y="3152775"/>
          <p14:tracePt t="12455" x="1181100" y="3178175"/>
          <p14:tracePt t="12462" x="1155700" y="3195638"/>
          <p14:tracePt t="12470" x="1147763" y="3203575"/>
          <p14:tracePt t="12478" x="1147763" y="3221038"/>
          <p14:tracePt t="12486" x="1138238" y="3246438"/>
          <p14:tracePt t="12494" x="1130300" y="3254375"/>
          <p14:tracePt t="12502" x="1120775" y="3254375"/>
          <p14:tracePt t="12509" x="1120775" y="3263900"/>
          <p14:tracePt t="12517" x="1112838" y="3271838"/>
          <p14:tracePt t="12529" x="1095375" y="3279775"/>
          <p14:tracePt t="12543" x="1095375" y="3289300"/>
          <p14:tracePt t="12560" x="1087438" y="3297238"/>
          <p14:tracePt t="12564" x="1079500" y="3305175"/>
          <p14:tracePt t="12572" x="1069975" y="3340100"/>
          <p14:tracePt t="12579" x="1062038" y="3365500"/>
          <p14:tracePt t="12587" x="1054100" y="3390900"/>
          <p14:tracePt t="12595" x="1044575" y="3433763"/>
          <p14:tracePt t="12603" x="1036638" y="3475038"/>
          <p14:tracePt t="12610" x="1028700" y="3527425"/>
          <p14:tracePt t="12618" x="1019175" y="3543300"/>
          <p14:tracePt t="12627" x="1019175" y="3568700"/>
          <p14:tracePt t="12636" x="1019175" y="3611563"/>
          <p14:tracePt t="12643" x="1019175" y="3636963"/>
          <p14:tracePt t="12650" x="1019175" y="3679825"/>
          <p14:tracePt t="12661" x="1019175" y="3730625"/>
          <p14:tracePt t="12665" x="1019175" y="3781425"/>
          <p14:tracePt t="12676" x="1019175" y="3824288"/>
          <p14:tracePt t="12681" x="1028700" y="3857625"/>
          <p14:tracePt t="12689" x="1036638" y="3883025"/>
          <p14:tracePt t="12696" x="1054100" y="3925888"/>
          <p14:tracePt t="12704" x="1069975" y="3951288"/>
          <p14:tracePt t="12711" x="1087438" y="3986213"/>
          <p14:tracePt t="12720" x="1112838" y="4019550"/>
          <p14:tracePt t="12727" x="1130300" y="4044950"/>
          <p14:tracePt t="12735" x="1147763" y="4070350"/>
          <p14:tracePt t="12743" x="1173163" y="4113213"/>
          <p14:tracePt t="12753" x="1223963" y="4156075"/>
          <p14:tracePt t="12760" x="1265238" y="4189413"/>
          <p14:tracePt t="12767" x="1333500" y="4249738"/>
          <p14:tracePt t="12778" x="1368425" y="4275138"/>
          <p14:tracePt t="12782" x="1419225" y="4300538"/>
          <p14:tracePt t="12789" x="1477963" y="4341813"/>
          <p14:tracePt t="12797" x="1538288" y="4368800"/>
          <p14:tracePt t="12806" x="1579563" y="4384675"/>
          <p14:tracePt t="12813" x="1639888" y="4394200"/>
          <p14:tracePt t="12821" x="1682750" y="4402138"/>
          <p14:tracePt t="12829" x="1716088" y="4410075"/>
          <p14:tracePt t="12837" x="1776413" y="4419600"/>
          <p14:tracePt t="12844" x="1835150" y="4427538"/>
          <p14:tracePt t="12852" x="1868488" y="4452938"/>
          <p14:tracePt t="12860" x="1903413" y="4460875"/>
          <p14:tracePt t="12868" x="1936750" y="4460875"/>
          <p14:tracePt t="12878" x="1946275" y="4470400"/>
          <p14:tracePt t="12882" x="1971675" y="4478338"/>
          <p14:tracePt t="12895" x="1987550" y="4486275"/>
          <p14:tracePt t="12898" x="2012950" y="4495800"/>
          <p14:tracePt t="12907" x="2022475" y="4503738"/>
          <p14:tracePt t="12913" x="2038350" y="4513263"/>
          <p14:tracePt t="12923" x="2055813" y="4521200"/>
          <p14:tracePt t="12930" x="2098675" y="4554538"/>
          <p14:tracePt t="12938" x="2132013" y="4572000"/>
          <p14:tracePt t="12945" x="2157413" y="4589463"/>
          <p14:tracePt t="12953" x="2192338" y="4605338"/>
          <p14:tracePt t="12961" x="2235200" y="4630738"/>
          <p14:tracePt t="12968" x="2243138" y="4657725"/>
          <p14:tracePt t="12977" x="2260600" y="4673600"/>
          <p14:tracePt t="12987" x="2268538" y="4673600"/>
          <p14:tracePt t="12993" x="2276475" y="4683125"/>
          <p14:tracePt t="13000" x="2286000" y="4691063"/>
          <p14:tracePt t="13011" x="2293938" y="4699000"/>
          <p14:tracePt t="20412" x="2327275" y="4733925"/>
          <p14:tracePt t="20419" x="2336800" y="4759325"/>
          <p14:tracePt t="20427" x="2352675" y="4784725"/>
          <p14:tracePt t="20436" x="2395538" y="4827588"/>
          <p14:tracePt t="20442" x="2420938" y="4860925"/>
          <p14:tracePt t="20451" x="2438400" y="4903788"/>
          <p14:tracePt t="20459" x="2463800" y="4937125"/>
          <p14:tracePt t="20466" x="2506663" y="4972050"/>
          <p14:tracePt t="20474" x="2532063" y="5022850"/>
          <p14:tracePt t="20482" x="2565400" y="5064125"/>
          <p14:tracePt t="20492" x="2608263" y="5124450"/>
          <p14:tracePt t="20498" x="2616200" y="5149850"/>
          <p14:tracePt t="20508" x="2651125" y="5192713"/>
          <p14:tracePt t="20513" x="2668588" y="5226050"/>
          <p14:tracePt t="20522" x="2693988" y="5268913"/>
          <p14:tracePt t="20528" x="2709863" y="5294313"/>
          <p14:tracePt t="20536" x="2727325" y="5327650"/>
          <p14:tracePt t="20543" x="2735263" y="5337175"/>
          <p14:tracePt t="20552" x="2744788" y="5353050"/>
          <p14:tracePt t="20559" x="2752725" y="5370513"/>
          <p14:tracePt t="20567" x="2770188" y="5387975"/>
          <p14:tracePt t="20575" x="2795588" y="5421313"/>
          <p14:tracePt t="20583" x="2820988" y="5446713"/>
          <p14:tracePt t="20590" x="2846388" y="5464175"/>
          <p14:tracePt t="20598" x="2889250" y="5514975"/>
          <p14:tracePt t="20609" x="2922588" y="5557838"/>
          <p14:tracePt t="20616" x="2940050" y="5583238"/>
          <p14:tracePt t="20624" x="2973388" y="5616575"/>
          <p14:tracePt t="20629" x="2990850" y="5634038"/>
          <p14:tracePt t="20637" x="3008313" y="5659438"/>
          <p14:tracePt t="20645" x="3024188" y="5668963"/>
          <p14:tracePt t="20653" x="3041650" y="5684838"/>
          <p14:tracePt t="20661" x="3059113" y="5710238"/>
          <p14:tracePt t="20669" x="3067050" y="5727700"/>
          <p14:tracePt t="20677" x="3074988" y="5735638"/>
          <p14:tracePt t="20685" x="3084513" y="5745163"/>
          <p14:tracePt t="20692" x="3092450" y="5753100"/>
          <p14:tracePt t="20700" x="3092450" y="5761038"/>
          <p14:tracePt t="20810" x="3092450" y="5770563"/>
          <p14:tracePt t="20816" x="3100388" y="5788025"/>
          <p14:tracePt t="20823" x="3109913" y="5788025"/>
          <p14:tracePt t="20832" x="3117850" y="5795963"/>
          <p14:tracePt t="20841" x="3117850" y="5803900"/>
          <p14:tracePt t="20849" x="3117850" y="5813425"/>
          <p14:tracePt t="20859" x="3117850" y="5821363"/>
          <p14:tracePt t="20863" x="3117850" y="5829300"/>
          <p14:tracePt t="20880" x="3117850" y="5838825"/>
          <p14:tracePt t="20887" x="3117850" y="5846763"/>
          <p14:tracePt t="20895" x="3117850" y="5854700"/>
          <p14:tracePt t="20903" x="3117850" y="5864225"/>
          <p14:tracePt t="20910" x="3117850" y="5872163"/>
          <p14:tracePt t="20926" x="3117850" y="5880100"/>
          <p14:tracePt t="20934" x="3109913" y="5880100"/>
          <p14:tracePt t="20941" x="3100388" y="5889625"/>
          <p14:tracePt t="20958" x="3092450" y="5889625"/>
          <p14:tracePt t="20966" x="3084513" y="5889625"/>
          <p14:tracePt t="21036" x="3059113" y="5889625"/>
          <p14:tracePt t="21042" x="3049588" y="5889625"/>
          <p14:tracePt t="21050" x="3041650" y="5889625"/>
          <p14:tracePt t="21058" x="3033713" y="5889625"/>
          <p14:tracePt t="21066" x="3024188" y="5889625"/>
          <p14:tracePt t="21082" x="3016250" y="5889625"/>
          <p14:tracePt t="21093" x="3008313" y="5889625"/>
          <p14:tracePt t="21109" x="2998788" y="5889625"/>
          <p14:tracePt t="21113" x="2982913" y="5889625"/>
          <p14:tracePt t="21128" x="2973388" y="5889625"/>
          <p14:tracePt t="21222" x="2973388" y="5880100"/>
          <p14:tracePt t="21237" x="2973388" y="5872163"/>
          <p14:tracePt t="21253" x="2973388" y="5864225"/>
          <p14:tracePt t="21268" x="2973388" y="5854700"/>
          <p14:tracePt t="21276" x="2973388" y="5846763"/>
          <p14:tracePt t="21284" x="2973388" y="5838825"/>
          <p14:tracePt t="21300" x="2990850" y="5829300"/>
          <p14:tracePt t="21308" x="2998788" y="5821363"/>
          <p14:tracePt t="21326" x="3016250" y="5813425"/>
          <p14:tracePt t="21331" x="3024188" y="5813425"/>
          <p14:tracePt t="21341" x="3041650" y="5813425"/>
          <p14:tracePt t="21347" x="3059113" y="5813425"/>
          <p14:tracePt t="21355" x="3074988" y="5813425"/>
          <p14:tracePt t="21362" x="3092450" y="5813425"/>
          <p14:tracePt t="21370" x="3117850" y="5813425"/>
          <p14:tracePt t="21377" x="3127375" y="5813425"/>
          <p14:tracePt t="21386" x="3143250" y="5813425"/>
          <p14:tracePt t="21392" x="3152775" y="5813425"/>
          <p14:tracePt t="21401" x="3160713" y="5813425"/>
          <p14:tracePt t="21410" x="3168650" y="5813425"/>
          <p14:tracePt t="21416" x="3178175" y="5813425"/>
          <p14:tracePt t="21425" x="3194050" y="5821363"/>
          <p14:tracePt t="21432" x="3203575" y="5821363"/>
          <p14:tracePt t="21442" x="3219450" y="5821363"/>
          <p14:tracePt t="21447" x="3228975" y="5821363"/>
          <p14:tracePt t="21459" x="3236913" y="5829300"/>
          <p14:tracePt t="21463" x="3254375" y="5829300"/>
          <p14:tracePt t="21472" x="3270250" y="5829300"/>
          <p14:tracePt t="21486" x="3297238" y="5829300"/>
          <p14:tracePt t="21502" x="3313113" y="5829300"/>
          <p14:tracePt t="21510" x="3322638" y="5829300"/>
          <p14:tracePt t="21526" x="3330575" y="5829300"/>
          <p14:tracePt t="21533" x="3338513" y="5829300"/>
          <p14:tracePt t="21542" x="3348038" y="5829300"/>
          <p14:tracePt t="21558" x="3373438" y="5829300"/>
          <p14:tracePt t="21576" x="3381375" y="5829300"/>
          <p14:tracePt t="21579" x="3389313" y="5829300"/>
          <p14:tracePt t="21596" x="3398838" y="5829300"/>
          <p14:tracePt t="21627" x="3406775" y="5829300"/>
          <p14:tracePt t="21634" x="3414713" y="5829300"/>
          <p14:tracePt t="21643" x="3424238" y="5829300"/>
          <p14:tracePt t="21650" x="3432175" y="5829300"/>
          <p14:tracePt t="21658" x="3441700" y="5829300"/>
          <p14:tracePt t="21744" x="3457575" y="5838825"/>
          <p14:tracePt t="21751" x="3467100" y="5838825"/>
          <p14:tracePt t="21767" x="3475038" y="5838825"/>
          <p14:tracePt t="21774" x="3482975" y="5838825"/>
          <p14:tracePt t="23334" x="3500438" y="5838825"/>
          <p14:tracePt t="23457" x="3500438" y="5829300"/>
          <p14:tracePt t="24043" x="3543300" y="5795963"/>
          <p14:tracePt t="24050" x="3576638" y="5761038"/>
          <p14:tracePt t="24058" x="3619500" y="5710238"/>
          <p14:tracePt t="24066" x="3695700" y="5651500"/>
          <p14:tracePt t="24074" x="3771900" y="5583238"/>
          <p14:tracePt t="24083" x="3857625" y="5540375"/>
          <p14:tracePt t="24093" x="3933825" y="5489575"/>
          <p14:tracePt t="24097" x="4010025" y="5438775"/>
          <p14:tracePt t="24108" x="4060825" y="5413375"/>
          <p14:tracePt t="24115" x="4121150" y="5353050"/>
          <p14:tracePt t="24120" x="4187825" y="5302250"/>
          <p14:tracePt t="24128" x="4298950" y="5175250"/>
          <p14:tracePt t="24136" x="4384675" y="5081588"/>
          <p14:tracePt t="24143" x="4476750" y="5005388"/>
          <p14:tracePt t="24153" x="4595813" y="4903788"/>
          <p14:tracePt t="24160" x="4689475" y="4852988"/>
          <p14:tracePt t="24168" x="4783138" y="4767263"/>
          <p14:tracePt t="24176" x="4818063" y="4724400"/>
          <p14:tracePt t="24184" x="4910138" y="4630738"/>
          <p14:tracePt t="24191" x="4970463" y="4554538"/>
          <p14:tracePt t="24199" x="5038725" y="4486275"/>
          <p14:tracePt t="24209" x="5089525" y="4435475"/>
          <p14:tracePt t="24214" x="5157788" y="4376738"/>
          <p14:tracePt t="24225" x="5208588" y="4308475"/>
          <p14:tracePt t="24229" x="5284788" y="4249738"/>
          <p14:tracePt t="24238" x="5335588" y="4197350"/>
          <p14:tracePt t="24245" x="5429250" y="4138613"/>
          <p14:tracePt t="24253" x="5497513" y="4087813"/>
          <p14:tracePt t="24260" x="5573713" y="4019550"/>
          <p14:tracePt t="24268" x="5667375" y="3951288"/>
          <p14:tracePt t="24277" x="5761038" y="3892550"/>
          <p14:tracePt t="24284" x="5811838" y="3841750"/>
          <p14:tracePt t="24293" x="5905500" y="3773488"/>
          <p14:tracePt t="24299" x="5956300" y="3730625"/>
          <p14:tracePt t="24308" x="6007100" y="3687763"/>
          <p14:tracePt t="24317" x="6057900" y="3654425"/>
          <p14:tracePt t="24324" x="6100763" y="3619500"/>
          <p14:tracePt t="24330" x="6142038" y="3586163"/>
          <p14:tracePt t="24342" x="6235700" y="3535363"/>
          <p14:tracePt t="24346" x="6270625" y="3509963"/>
          <p14:tracePt t="24355" x="6364288" y="3449638"/>
          <p14:tracePt t="24361" x="6405563" y="3433763"/>
          <p14:tracePt t="24369" x="6483350" y="3398838"/>
          <p14:tracePt t="24377" x="6534150" y="3382963"/>
          <p14:tracePt t="24385" x="6567488" y="3365500"/>
          <p14:tracePt t="24393" x="6600825" y="3340100"/>
          <p14:tracePt t="24401" x="6635750" y="3330575"/>
          <p14:tracePt t="24409" x="6661150" y="3322638"/>
          <p14:tracePt t="24417" x="6694488" y="3305175"/>
          <p14:tracePt t="24425" x="6745288" y="3289300"/>
          <p14:tracePt t="24434" x="6780213" y="3263900"/>
          <p14:tracePt t="24440" x="6831013" y="3238500"/>
          <p14:tracePt t="24448" x="6864350" y="3221038"/>
          <p14:tracePt t="24459" x="6899275" y="3203575"/>
          <p14:tracePt t="24463" x="6950075" y="3186113"/>
          <p14:tracePt t="24471" x="6967538" y="3178175"/>
          <p14:tracePt t="24479" x="6992938" y="3170238"/>
          <p14:tracePt t="24487" x="7018338" y="3152775"/>
          <p14:tracePt t="24494" x="7034213" y="3144838"/>
          <p14:tracePt t="24502" x="7043738" y="3135313"/>
          <p14:tracePt t="24510" x="7059613" y="3127375"/>
          <p14:tracePt t="24518" x="7077075" y="3119438"/>
          <p14:tracePt t="24533" x="7102475" y="3119438"/>
          <p14:tracePt t="24549" x="7112000" y="3119438"/>
          <p14:tracePt t="24558" x="7119938" y="3119438"/>
          <p14:tracePt t="24564" x="7127875" y="3119438"/>
          <p14:tracePt t="24588" x="7127875" y="3109913"/>
          <p14:tracePt t="24908" x="7196138" y="3109913"/>
          <p14:tracePt t="24914" x="7264400" y="3109913"/>
          <p14:tracePt t="24922" x="7366000" y="3109913"/>
          <p14:tracePt t="24930" x="7459663" y="3109913"/>
          <p14:tracePt t="24942" x="7535863" y="3109913"/>
          <p14:tracePt t="24946" x="7604125" y="3109913"/>
          <p14:tracePt t="24954" x="7662863" y="3109913"/>
          <p14:tracePt t="24961" x="7731125" y="3109913"/>
          <p14:tracePt t="24969" x="7791450" y="3109913"/>
          <p14:tracePt t="24977" x="7850188" y="3109913"/>
          <p14:tracePt t="24985" x="7935913" y="3109913"/>
          <p14:tracePt t="24993" x="8020050" y="3109913"/>
          <p14:tracePt t="25000" x="8088313" y="3109913"/>
          <p14:tracePt t="25008" x="8189913" y="3109913"/>
          <p14:tracePt t="25016" x="8224838" y="3109913"/>
          <p14:tracePt t="25024" x="8291513" y="3109913"/>
          <p14:tracePt t="25031" x="8334375" y="3109913"/>
          <p14:tracePt t="25041" x="8351838" y="3109913"/>
          <p14:tracePt t="25047" x="8385175" y="3119438"/>
          <p14:tracePt t="25058" x="8435975" y="3127375"/>
          <p14:tracePt t="25062" x="8496300" y="3144838"/>
          <p14:tracePt t="25071" x="8547100" y="3160713"/>
          <p14:tracePt t="25077" x="8580438" y="3178175"/>
          <p14:tracePt t="25088" x="8615363" y="3211513"/>
          <p14:tracePt t="25095" x="8666163" y="3238500"/>
          <p14:tracePt t="25102" x="8691563" y="3254375"/>
          <p14:tracePt t="25110" x="8699500" y="3263900"/>
          <p14:tracePt t="25118" x="8724900" y="3271838"/>
          <p14:tracePt t="25125" x="8734425" y="3271838"/>
          <p14:tracePt t="25134" x="8742363" y="3289300"/>
          <p14:tracePt t="25140" x="8759825" y="3305175"/>
          <p14:tracePt t="25150" x="8767763" y="3322638"/>
          <p14:tracePt t="25159" x="8785225" y="3330575"/>
          <p14:tracePt t="25164" x="8802688" y="3348038"/>
          <p14:tracePt t="25175" x="8810625" y="3365500"/>
          <p14:tracePt t="25179" x="8818563" y="3398838"/>
          <p14:tracePt t="25187" x="8828088" y="3408363"/>
          <p14:tracePt t="25194" x="8836025" y="3433763"/>
          <p14:tracePt t="25203" x="8843963" y="3459163"/>
          <p14:tracePt t="25211" x="8843963" y="3502025"/>
          <p14:tracePt t="25218" x="8843963" y="3527425"/>
          <p14:tracePt t="25226" x="8843963" y="3543300"/>
          <p14:tracePt t="25234" x="8843963" y="3578225"/>
          <p14:tracePt t="25243" x="8836025" y="3603625"/>
          <p14:tracePt t="25249" x="8818563" y="3629025"/>
          <p14:tracePt t="25258" x="8793163" y="3662363"/>
          <p14:tracePt t="25266" x="8750300" y="3713163"/>
          <p14:tracePt t="25276" x="8742363" y="3738563"/>
          <p14:tracePt t="25280" x="8691563" y="3781425"/>
          <p14:tracePt t="25291" x="8640763" y="3824288"/>
          <p14:tracePt t="25296" x="8580438" y="3857625"/>
          <p14:tracePt t="25308" x="8529638" y="3892550"/>
          <p14:tracePt t="25312" x="8453438" y="3925888"/>
          <p14:tracePt t="25319" x="8377238" y="3960813"/>
          <p14:tracePt t="25328" x="8258175" y="3994150"/>
          <p14:tracePt t="25335" x="8174038" y="4019550"/>
          <p14:tracePt t="25342" x="8096250" y="4027488"/>
          <p14:tracePt t="25350" x="8029575" y="4037013"/>
          <p14:tracePt t="25358" x="7969250" y="4037013"/>
          <p14:tracePt t="25368" x="7926388" y="4037013"/>
          <p14:tracePt t="25375" x="7875588" y="4037013"/>
          <p14:tracePt t="25383" x="7832725" y="4027488"/>
          <p14:tracePt t="25391" x="7773988" y="4011613"/>
          <p14:tracePt t="25398" x="7723188" y="3976688"/>
          <p14:tracePt t="25407" x="7672388" y="3960813"/>
          <p14:tracePt t="25413" x="7621588" y="3943350"/>
          <p14:tracePt t="25421" x="7578725" y="3908425"/>
          <p14:tracePt t="25427" x="7535863" y="3875088"/>
          <p14:tracePt t="25436" x="7502525" y="3832225"/>
          <p14:tracePt t="25444" x="7451725" y="3790950"/>
          <p14:tracePt t="25451" x="7391400" y="3687763"/>
          <p14:tracePt t="25459" x="7332663" y="3568700"/>
          <p14:tracePt t="25467" x="7307263" y="3467100"/>
          <p14:tracePt t="25475" x="7297738" y="3355975"/>
          <p14:tracePt t="25483" x="7281863" y="3263900"/>
          <p14:tracePt t="25491" x="7281863" y="3195638"/>
          <p14:tracePt t="25500" x="7281863" y="3094038"/>
          <p14:tracePt t="25507" x="7289800" y="2982913"/>
          <p14:tracePt t="25515" x="7297738" y="2871788"/>
          <p14:tracePt t="25525" x="7307263" y="2778125"/>
          <p14:tracePt t="25529" x="7323138" y="2693988"/>
          <p14:tracePt t="25540" x="7332663" y="2625725"/>
          <p14:tracePt t="25545" x="7348538" y="2582863"/>
          <p14:tracePt t="25553" x="7366000" y="2516188"/>
          <p14:tracePt t="25561" x="7391400" y="2481263"/>
          <p14:tracePt t="25568" x="7408863" y="2413000"/>
          <p14:tracePt t="25576" x="7426325" y="2379663"/>
          <p14:tracePt t="25584" x="7459663" y="2328863"/>
          <p14:tracePt t="25591" x="7477125" y="2286000"/>
          <p14:tracePt t="25600" x="7493000" y="2252663"/>
          <p14:tracePt t="25607" x="7510463" y="2209800"/>
          <p14:tracePt t="25617" x="7527925" y="2166938"/>
          <p14:tracePt t="25624" x="7553325" y="2149475"/>
          <p14:tracePt t="25632" x="7578725" y="2116138"/>
          <p14:tracePt t="25641" x="7604125" y="2073275"/>
          <p14:tracePt t="25646" x="7621588" y="2065338"/>
          <p14:tracePt t="25658" x="7662863" y="2030413"/>
          <p14:tracePt t="25661" x="7705725" y="1997075"/>
          <p14:tracePt t="25670" x="7756525" y="1963738"/>
          <p14:tracePt t="25677" x="7816850" y="1920875"/>
          <p14:tracePt t="25686" x="7893050" y="1903413"/>
          <p14:tracePt t="25692" x="7986713" y="1860550"/>
          <p14:tracePt t="25701" x="8062913" y="1835150"/>
          <p14:tracePt t="25708" x="8131175" y="1827213"/>
          <p14:tracePt t="25716" x="8189913" y="1801813"/>
          <p14:tracePt t="25724" x="8250238" y="1793875"/>
          <p14:tracePt t="25732" x="8343900" y="1784350"/>
          <p14:tracePt t="25740" x="8410575" y="1776413"/>
          <p14:tracePt t="25748" x="8496300" y="1766888"/>
          <p14:tracePt t="25758" x="8589963" y="1741488"/>
          <p14:tracePt t="25763" x="8691563" y="1733550"/>
          <p14:tracePt t="25773" x="8734425" y="1733550"/>
          <p14:tracePt t="25778" x="8802688" y="1716088"/>
          <p14:tracePt t="25787" x="8843963" y="1716088"/>
          <p14:tracePt t="25794" x="8921750" y="1716088"/>
          <p14:tracePt t="25802" x="9023350" y="1725613"/>
          <p14:tracePt t="25810" x="9124950" y="1733550"/>
          <p14:tracePt t="25817" x="9236075" y="1766888"/>
          <p14:tracePt t="25825" x="9337675" y="1793875"/>
          <p14:tracePt t="25834" x="9413875" y="1809750"/>
          <p14:tracePt t="25841" x="9447213" y="1819275"/>
          <p14:tracePt t="25850" x="9550400" y="1844675"/>
          <p14:tracePt t="25857" x="9634538" y="1860550"/>
          <p14:tracePt t="25866" x="9694863" y="1895475"/>
          <p14:tracePt t="25875" x="9786938" y="1920875"/>
          <p14:tracePt t="25879" x="9864725" y="1938338"/>
          <p14:tracePt t="25892" x="9906000" y="1946275"/>
          <p14:tracePt t="25895" x="9948863" y="1954213"/>
          <p14:tracePt t="25906" x="9983788" y="1963738"/>
          <p14:tracePt t="25911" x="10017125" y="1971675"/>
          <p14:tracePt t="25919" x="10067925" y="2005013"/>
          <p14:tracePt t="25926" x="10101263" y="2022475"/>
          <p14:tracePt t="25935" x="10153650" y="2047875"/>
          <p14:tracePt t="25941" x="10179050" y="2065338"/>
          <p14:tracePt t="25950" x="10204450" y="2082800"/>
          <p14:tracePt t="25958" x="10212388" y="2108200"/>
          <p14:tracePt t="25967" x="10229850" y="2124075"/>
          <p14:tracePt t="25974" x="10255250" y="2141538"/>
          <p14:tracePt t="25983" x="10271125" y="2149475"/>
          <p14:tracePt t="25991" x="10288588" y="2184400"/>
          <p14:tracePt t="25997" x="10306050" y="2209800"/>
          <p14:tracePt t="26007" x="10339388" y="2243138"/>
          <p14:tracePt t="26012" x="10356850" y="2293938"/>
          <p14:tracePt t="26020" x="10374313" y="2328863"/>
          <p14:tracePt t="26028" x="10399713" y="2387600"/>
          <p14:tracePt t="26036" x="10407650" y="2438400"/>
          <p14:tracePt t="26043" x="10415588" y="2481263"/>
          <p14:tracePt t="26051" x="10433050" y="2532063"/>
          <p14:tracePt t="26058" x="10433050" y="2566988"/>
          <p14:tracePt t="26066" x="10433050" y="2582863"/>
          <p14:tracePt t="26076" x="10433050" y="2643188"/>
          <p14:tracePt t="26083" x="10433050" y="2686050"/>
          <p14:tracePt t="26091" x="10433050" y="2719388"/>
          <p14:tracePt t="26110" x="10415588" y="2762250"/>
          <p14:tracePt t="26114" x="10407650" y="2805113"/>
          <p14:tracePt t="26124" x="10399713" y="2830513"/>
          <p14:tracePt t="26128" x="10382250" y="2863850"/>
          <p14:tracePt t="26140" x="10356850" y="2940050"/>
          <p14:tracePt t="26144" x="10323513" y="2974975"/>
          <p14:tracePt t="26153" x="10306050" y="3025775"/>
          <p14:tracePt t="26160" x="10271125" y="3084513"/>
          <p14:tracePt t="26167" x="10255250" y="3135313"/>
          <p14:tracePt t="26175" x="10229850" y="3170238"/>
          <p14:tracePt t="26183" x="10212388" y="3195638"/>
          <p14:tracePt t="26192" x="10194925" y="3254375"/>
          <p14:tracePt t="26201" x="10179050" y="3289300"/>
          <p14:tracePt t="26207" x="10161588" y="3322638"/>
          <p14:tracePt t="26216" x="10144125" y="3348038"/>
          <p14:tracePt t="26225" x="10118725" y="3373438"/>
          <p14:tracePt t="26230" x="10093325" y="3390900"/>
          <p14:tracePt t="26240" x="10050463" y="3441700"/>
          <p14:tracePt t="26246" x="10017125" y="3475038"/>
          <p14:tracePt t="26258" x="9991725" y="3502025"/>
          <p14:tracePt t="26261" x="9948863" y="3552825"/>
          <p14:tracePt t="26269" x="9915525" y="3578225"/>
          <p14:tracePt t="26277" x="9872663" y="3603625"/>
          <p14:tracePt t="26285" x="9812338" y="3646488"/>
          <p14:tracePt t="26292" x="9761538" y="3679825"/>
          <p14:tracePt t="26300" x="9728200" y="3705225"/>
          <p14:tracePt t="26308" x="9659938" y="3748088"/>
          <p14:tracePt t="26317" x="9601200" y="3781425"/>
          <p14:tracePt t="26324" x="9523413" y="3806825"/>
          <p14:tracePt t="26332" x="9447213" y="3832225"/>
          <p14:tracePt t="26341" x="9388475" y="3849688"/>
          <p14:tracePt t="26346" x="9328150" y="3883025"/>
          <p14:tracePt t="26358" x="9277350" y="3900488"/>
          <p14:tracePt t="26362" x="9201150" y="3925888"/>
          <p14:tracePt t="26370" x="9142413" y="3943350"/>
          <p14:tracePt t="26378" x="9091613" y="3960813"/>
          <p14:tracePt t="26386" x="9013825" y="3994150"/>
          <p14:tracePt t="26392" x="8972550" y="4019550"/>
          <p14:tracePt t="26402" x="8904288" y="4037013"/>
          <p14:tracePt t="26409" x="8861425" y="4044950"/>
          <p14:tracePt t="26417" x="8802688" y="4052888"/>
          <p14:tracePt t="26425" x="8759825" y="4052888"/>
          <p14:tracePt t="26433" x="8699500" y="4052888"/>
          <p14:tracePt t="26440" x="8666163" y="4052888"/>
          <p14:tracePt t="26448" x="8615363" y="4052888"/>
          <p14:tracePt t="26458" x="8589963" y="4052888"/>
          <p14:tracePt t="26465" x="8547100" y="4052888"/>
          <p14:tracePt t="26474" x="8504238" y="4052888"/>
          <p14:tracePt t="26479" x="8470900" y="4052888"/>
          <p14:tracePt t="26487" x="8410575" y="4044950"/>
          <p14:tracePt t="26495" x="8369300" y="4027488"/>
          <p14:tracePt t="26503" x="8275638" y="3986213"/>
          <p14:tracePt t="26510" x="8199438" y="3951288"/>
          <p14:tracePt t="26518" x="8147050" y="3908425"/>
          <p14:tracePt t="26527" x="8096250" y="3857625"/>
          <p14:tracePt t="26533" x="8020050" y="3798888"/>
          <p14:tracePt t="26541" x="7969250" y="3748088"/>
          <p14:tracePt t="26549" x="7951788" y="3722688"/>
          <p14:tracePt t="26558" x="7935913" y="3713163"/>
          <p14:tracePt t="26565" x="7926388" y="3713163"/>
          <p14:tracePt t="26576" x="7926388" y="3705225"/>
          <p14:tracePt t="26580" x="7918450" y="3697288"/>
          <p14:tracePt t="26590" x="7910513" y="3697288"/>
          <p14:tracePt t="26607" x="7885113" y="3662363"/>
          <p14:tracePt t="26611" x="7859713" y="3594100"/>
          <p14:tracePt t="26619" x="7842250" y="3560763"/>
          <p14:tracePt t="26626" x="7816850" y="3484563"/>
          <p14:tracePt t="26635" x="7807325" y="3416300"/>
          <p14:tracePt t="26643" x="7807325" y="3340100"/>
          <p14:tracePt t="26652" x="7807325" y="3246438"/>
          <p14:tracePt t="26657" x="7807325" y="3170238"/>
          <p14:tracePt t="26666" x="7816850" y="3127375"/>
          <p14:tracePt t="26674" x="7824788" y="3094038"/>
          <p14:tracePt t="26682" x="7832725" y="3033713"/>
          <p14:tracePt t="26690" x="7859713" y="2982913"/>
          <p14:tracePt t="26699" x="7875588" y="2932113"/>
          <p14:tracePt t="26708" x="7900988" y="2897188"/>
          <p14:tracePt t="26712" x="7935913" y="2838450"/>
          <p14:tracePt t="26720" x="7961313" y="2795588"/>
          <p14:tracePt t="26728" x="8004175" y="2762250"/>
          <p14:tracePt t="26736" x="8037513" y="2711450"/>
          <p14:tracePt t="26744" x="8070850" y="2668588"/>
          <p14:tracePt t="26752" x="8121650" y="2617788"/>
          <p14:tracePt t="26760" x="8156575" y="2582863"/>
          <p14:tracePt t="26768" x="8199438" y="2557463"/>
          <p14:tracePt t="26775" x="8250238" y="2516188"/>
          <p14:tracePt t="26783" x="8266113" y="2498725"/>
          <p14:tracePt t="26792" x="8283575" y="2481263"/>
          <p14:tracePt t="26799" x="8318500" y="2463800"/>
          <p14:tracePt t="26807" x="8343900" y="2447925"/>
          <p14:tracePt t="26814" x="8377238" y="2422525"/>
          <p14:tracePt t="26825" x="8410575" y="2413000"/>
          <p14:tracePt t="26829" x="8445500" y="2397125"/>
          <p14:tracePt t="26840" x="8496300" y="2387600"/>
          <p14:tracePt t="26845" x="8539163" y="2379663"/>
          <p14:tracePt t="26853" x="8572500" y="2371725"/>
          <p14:tracePt t="26861" x="8632825" y="2362200"/>
          <p14:tracePt t="26868" x="8666163" y="2354263"/>
          <p14:tracePt t="26876" x="8709025" y="2336800"/>
          <p14:tracePt t="26885" x="8742363" y="2336800"/>
          <p14:tracePt t="26891" x="8767763" y="2336800"/>
          <p14:tracePt t="26900" x="8802688" y="2336800"/>
          <p14:tracePt t="26908" x="8810625" y="2336800"/>
          <p14:tracePt t="26916" x="8828088" y="2336800"/>
          <p14:tracePt t="26923" x="8836025" y="2336800"/>
          <p14:tracePt t="26931" x="8861425" y="2336800"/>
          <p14:tracePt t="26941" x="8878888" y="2336800"/>
          <p14:tracePt t="26947" x="8894763" y="2336800"/>
          <p14:tracePt t="26957" x="8912225" y="2336800"/>
          <p14:tracePt t="26962" x="8947150" y="2336800"/>
          <p14:tracePt t="26970" x="8955088" y="2336800"/>
          <p14:tracePt t="26978" x="8980488" y="2336800"/>
          <p14:tracePt t="26985" x="8988425" y="2336800"/>
          <p14:tracePt t="26993" x="9005888" y="2336800"/>
          <p14:tracePt t="27001" x="9031288" y="2336800"/>
          <p14:tracePt t="27008" x="9048750" y="2336800"/>
          <p14:tracePt t="27017" x="9056688" y="2336800"/>
          <p14:tracePt t="27025" x="9064625" y="2336800"/>
          <p14:tracePt t="27032" x="9074150" y="2336800"/>
          <p14:tracePt t="27632" x="9013825" y="2463800"/>
          <p14:tracePt t="27639" x="8912225" y="2651125"/>
          <p14:tracePt t="27647" x="8759825" y="2881313"/>
          <p14:tracePt t="27658" x="8648700" y="3059113"/>
          <p14:tracePt t="27662" x="8572500" y="3160713"/>
          <p14:tracePt t="27674" x="8478838" y="3271838"/>
          <p14:tracePt t="27678" x="8334375" y="3459163"/>
          <p14:tracePt t="27687" x="8240713" y="3560763"/>
          <p14:tracePt t="27694" x="8147050" y="3756025"/>
          <p14:tracePt t="27702" x="8080375" y="3841750"/>
          <p14:tracePt t="27709" x="8012113" y="3935413"/>
          <p14:tracePt t="27717" x="7943850" y="4011613"/>
          <p14:tracePt t="27725" x="7875588" y="4079875"/>
          <p14:tracePt t="27735" x="7816850" y="4138613"/>
          <p14:tracePt t="27741" x="7766050" y="4189413"/>
          <p14:tracePt t="27750" x="7715250" y="4257675"/>
          <p14:tracePt t="27757" x="7672388" y="4308475"/>
          <p14:tracePt t="27765" x="7621588" y="4376738"/>
          <p14:tracePt t="27775" x="7578725" y="4427538"/>
          <p14:tracePt t="27779" x="7553325" y="4460875"/>
          <p14:tracePt t="27791" x="7493000" y="4529138"/>
          <p14:tracePt t="27795" x="7459663" y="4564063"/>
          <p14:tracePt t="27804" x="7408863" y="4614863"/>
          <p14:tracePt t="27811" x="7358063" y="4657725"/>
          <p14:tracePt t="27818" x="7307263" y="4691063"/>
          <p14:tracePt t="27826" x="7264400" y="4724400"/>
          <p14:tracePt t="27835" x="7229475" y="4759325"/>
          <p14:tracePt t="27842" x="7196138" y="4784725"/>
          <p14:tracePt t="27849" x="7170738" y="4810125"/>
          <p14:tracePt t="27858" x="7127875" y="4843463"/>
          <p14:tracePt t="27867" x="7077075" y="4878388"/>
          <p14:tracePt t="27874" x="7026275" y="4919663"/>
          <p14:tracePt t="27883" x="6967538" y="4972050"/>
          <p14:tracePt t="27891" x="6856413" y="5030788"/>
          <p14:tracePt t="27896" x="6780213" y="5073650"/>
          <p14:tracePt t="27907" x="6704013" y="5106988"/>
          <p14:tracePt t="27912" x="6635750" y="5124450"/>
          <p14:tracePt t="27920" x="6584950" y="5141913"/>
          <p14:tracePt t="27927" x="6524625" y="5167313"/>
          <p14:tracePt t="27936" x="6483350" y="5192713"/>
          <p14:tracePt t="27943" x="6440488" y="5200650"/>
          <p14:tracePt t="27951" x="6389688" y="5218113"/>
          <p14:tracePt t="27959" x="6346825" y="5243513"/>
          <p14:tracePt t="27966" x="6286500" y="5251450"/>
          <p14:tracePt t="27975" x="6227763" y="5260975"/>
          <p14:tracePt t="27984" x="6167438" y="5268913"/>
          <p14:tracePt t="27990" x="6091238" y="5276850"/>
          <p14:tracePt t="27999" x="6032500" y="5302250"/>
          <p14:tracePt t="28009" x="5972175" y="5311775"/>
          <p14:tracePt t="28013" x="5895975" y="5337175"/>
          <p14:tracePt t="28024" x="5819775" y="5345113"/>
          <p14:tracePt t="28028" x="5708650" y="5370513"/>
          <p14:tracePt t="28040" x="5607050" y="5380038"/>
          <p14:tracePt t="28044" x="5497513" y="5405438"/>
          <p14:tracePt t="28052" x="5437188" y="5413375"/>
          <p14:tracePt t="28059" x="5343525" y="5430838"/>
          <p14:tracePt t="28067" x="5267325" y="5456238"/>
          <p14:tracePt t="28075" x="5224463" y="5464175"/>
          <p14:tracePt t="28085" x="5140325" y="5472113"/>
          <p14:tracePt t="28092" x="5054600" y="5481638"/>
          <p14:tracePt t="28101" x="4995863" y="5497513"/>
          <p14:tracePt t="28110" x="4902200" y="5507038"/>
          <p14:tracePt t="28114" x="4843463" y="5514975"/>
          <p14:tracePt t="28125" x="4783138" y="5532438"/>
          <p14:tracePt t="28130" x="4724400" y="5549900"/>
          <p14:tracePt t="28140" x="4681538" y="5557838"/>
          <p14:tracePt t="28146" x="4630738" y="5565775"/>
          <p14:tracePt t="28157" x="4570413" y="5575300"/>
          <p14:tracePt t="28161" x="4503738" y="5583238"/>
          <p14:tracePt t="28169" x="4451350" y="5591175"/>
          <p14:tracePt t="28177" x="4392613" y="5600700"/>
          <p14:tracePt t="28185" x="4349750" y="5616575"/>
          <p14:tracePt t="28192" x="4291013" y="5626100"/>
          <p14:tracePt t="28200" x="4265613" y="5634038"/>
          <p14:tracePt t="28207" x="4240213" y="5641975"/>
          <p14:tracePt t="28216" x="4222750" y="5641975"/>
          <p14:tracePt t="28224" x="4187825" y="5651500"/>
          <p14:tracePt t="28233" x="4171950" y="5651500"/>
          <p14:tracePt t="28240" x="4146550" y="5651500"/>
          <p14:tracePt t="28248" x="4129088" y="5651500"/>
          <p14:tracePt t="28258" x="4103688" y="5659438"/>
          <p14:tracePt t="28262" x="4086225" y="5659438"/>
          <p14:tracePt t="28274" x="4070350" y="5659438"/>
          <p14:tracePt t="28278" x="4035425" y="5668963"/>
          <p14:tracePt t="28287" x="4017963" y="5668963"/>
          <p14:tracePt t="28293" x="4010025" y="5676900"/>
          <p14:tracePt t="28301" x="3992563" y="5676900"/>
          <p14:tracePt t="28309" x="3976688" y="5676900"/>
          <p14:tracePt t="28318" x="3959225" y="5684838"/>
          <p14:tracePt t="28324" x="3951288" y="5684838"/>
          <p14:tracePt t="28333" x="3941763" y="5684838"/>
          <p14:tracePt t="28348" x="3933825" y="5684838"/>
          <p14:tracePt t="30721" x="3916363" y="5694363"/>
          <p14:tracePt t="30728" x="3916363" y="5702300"/>
          <p14:tracePt t="30739" x="3908425" y="5702300"/>
          <p14:tracePt t="30745" x="3900488" y="5710238"/>
          <p14:tracePt t="30752" x="3890963" y="5719763"/>
          <p14:tracePt t="30768" x="3883025" y="5727700"/>
          <p14:tracePt t="30783" x="3873500" y="5735638"/>
          <p14:tracePt t="30815" x="3873500" y="5745163"/>
          <p14:tracePt t="30862" x="3857625" y="5745163"/>
          <p14:tracePt t="30868" x="3848100" y="5745163"/>
          <p14:tracePt t="30876" x="3848100" y="5761038"/>
          <p14:tracePt t="30885" x="3840163" y="5778500"/>
          <p14:tracePt t="30892" x="3814763" y="5813425"/>
          <p14:tracePt t="30900" x="3771900" y="5872163"/>
          <p14:tracePt t="30908" x="3756025" y="5905500"/>
          <p14:tracePt t="30916" x="3738563" y="5932488"/>
          <p14:tracePt t="30924" x="3721100" y="5965825"/>
          <p14:tracePt t="30931" x="3713163" y="5991225"/>
          <p14:tracePt t="30940" x="3703638" y="6008688"/>
          <p14:tracePt t="30948" x="3695700" y="6008688"/>
          <p14:tracePt t="30958" x="3687763" y="6016625"/>
          <p14:tracePt t="30962" x="3678238" y="6024563"/>
          <p14:tracePt t="30977" x="3678238" y="6042025"/>
          <p14:tracePt t="31080" x="3678238" y="6049963"/>
          <p14:tracePt t="33352" x="3746500" y="6049963"/>
          <p14:tracePt t="33358" x="3916363" y="6049963"/>
          <p14:tracePt t="33366" x="4044950" y="6049963"/>
          <p14:tracePt t="33373" x="4171950" y="6042025"/>
          <p14:tracePt t="33382" x="4273550" y="6034088"/>
          <p14:tracePt t="33389" x="4451350" y="6024563"/>
          <p14:tracePt t="33397" x="4664075" y="5991225"/>
          <p14:tracePt t="33405" x="4851400" y="5983288"/>
          <p14:tracePt t="33414" x="5003800" y="5965825"/>
          <p14:tracePt t="33424" x="5208588" y="5940425"/>
          <p14:tracePt t="33428" x="5429250" y="5897563"/>
          <p14:tracePt t="33439" x="5675313" y="5864225"/>
          <p14:tracePt t="33444" x="5827713" y="5854700"/>
          <p14:tracePt t="33453" x="6100763" y="5803900"/>
          <p14:tracePt t="33460" x="6311900" y="5778500"/>
          <p14:tracePt t="33467" x="6508750" y="5753100"/>
          <p14:tracePt t="33475" x="6737350" y="5694363"/>
          <p14:tracePt t="33483" x="7018338" y="5641975"/>
          <p14:tracePt t="33492" x="7264400" y="5591175"/>
          <p14:tracePt t="33500" x="7467600" y="5532438"/>
          <p14:tracePt t="33507" x="7629525" y="5514975"/>
          <p14:tracePt t="33516" x="7986713" y="5472113"/>
          <p14:tracePt t="33522" x="8199438" y="5464175"/>
          <p14:tracePt t="33530" x="8318500" y="5446713"/>
          <p14:tracePt t="33540" x="8513763" y="5438775"/>
          <p14:tracePt t="33544" x="8683625" y="5438775"/>
          <p14:tracePt t="33556" x="8828088" y="5421313"/>
          <p14:tracePt t="33560" x="8929688" y="5421313"/>
          <p14:tracePt t="33569" x="9031288" y="5405438"/>
          <p14:tracePt t="33576" x="9142413" y="5387975"/>
          <p14:tracePt t="33584" x="9226550" y="5387975"/>
          <p14:tracePt t="33592" x="9328150" y="5387975"/>
          <p14:tracePt t="33600" x="9421813" y="5395913"/>
          <p14:tracePt t="33607" x="9540875" y="5413375"/>
          <p14:tracePt t="33616" x="9626600" y="5438775"/>
          <p14:tracePt t="33624" x="9667875" y="5456238"/>
          <p14:tracePt t="33632" x="9771063" y="5497513"/>
          <p14:tracePt t="33639" x="9804400" y="5532438"/>
          <p14:tracePt t="33648" x="9855200" y="5549900"/>
          <p14:tracePt t="33657" x="9864725" y="5565775"/>
          <p14:tracePt t="33662" x="9880600" y="5583238"/>
          <p14:tracePt t="33672" x="9898063" y="5583238"/>
          <p14:tracePt t="33677" x="9915525" y="5591175"/>
          <p14:tracePt t="33686" x="9931400" y="5600700"/>
          <p14:tracePt t="33693" x="9940925" y="5616575"/>
          <p14:tracePt t="33701" x="9956800" y="5634038"/>
          <p14:tracePt t="33709" x="9966325" y="5634038"/>
          <p14:tracePt t="33717" x="9974263" y="5651500"/>
          <p14:tracePt t="33724" x="9983788" y="5668963"/>
          <p14:tracePt t="33732" x="9991725" y="5676900"/>
          <p14:tracePt t="33739" x="10009188" y="5702300"/>
          <p14:tracePt t="33747" x="10017125" y="5719763"/>
          <p14:tracePt t="33756" x="10025063" y="5735638"/>
          <p14:tracePt t="33765" x="10034588" y="5745163"/>
          <p14:tracePt t="33773" x="10034588" y="5770563"/>
          <p14:tracePt t="33778" x="10034588" y="5795963"/>
          <p14:tracePt t="33789" x="10034588" y="5821363"/>
          <p14:tracePt t="33794" x="10034588" y="5864225"/>
          <p14:tracePt t="33801" x="10034588" y="5915025"/>
          <p14:tracePt t="33810" x="10025063" y="5940425"/>
          <p14:tracePt t="33818" x="10009188" y="5983288"/>
          <p14:tracePt t="33825" x="9983788" y="6008688"/>
          <p14:tracePt t="33833" x="9956800" y="6059488"/>
          <p14:tracePt t="33840" x="9948863" y="6092825"/>
          <p14:tracePt t="33849" x="9931400" y="6102350"/>
          <p14:tracePt t="33857" x="9906000" y="6127750"/>
          <p14:tracePt t="33866" x="9898063" y="6143625"/>
          <p14:tracePt t="33873" x="9880600" y="6169025"/>
          <p14:tracePt t="33881" x="9839325" y="6211888"/>
          <p14:tracePt t="33891" x="9821863" y="6229350"/>
          <p14:tracePt t="33895" x="9786938" y="6262688"/>
          <p14:tracePt t="33905" x="9761538" y="6288088"/>
          <p14:tracePt t="33911" x="9736138" y="6313488"/>
          <p14:tracePt t="33919" x="9694863" y="6348413"/>
          <p14:tracePt t="33926" x="9642475" y="6381750"/>
          <p14:tracePt t="33934" x="9591675" y="6407150"/>
          <p14:tracePt t="33942" x="9558338" y="6424613"/>
          <p14:tracePt t="33952" x="9498013" y="6442075"/>
          <p14:tracePt t="33958" x="9447213" y="6457950"/>
          <p14:tracePt t="33967" x="9388475" y="6492875"/>
          <p14:tracePt t="33973" x="9337675" y="6500813"/>
          <p14:tracePt t="33981" x="9277350" y="6518275"/>
          <p14:tracePt t="33989" x="9193213" y="6535738"/>
          <p14:tracePt t="33998" x="9107488" y="6543675"/>
          <p14:tracePt t="34007" x="8988425" y="6543675"/>
          <p14:tracePt t="34012" x="8904288" y="6543675"/>
          <p14:tracePt t="34022" x="8802688" y="6543675"/>
          <p14:tracePt t="34027" x="8734425" y="6535738"/>
          <p14:tracePt t="34036" x="8632825" y="6510338"/>
          <p14:tracePt t="34043" x="8513763" y="6483350"/>
          <p14:tracePt t="34051" x="8402638" y="6450013"/>
          <p14:tracePt t="34059" x="8308975" y="6424613"/>
          <p14:tracePt t="34067" x="8224838" y="6407150"/>
          <p14:tracePt t="34075" x="8131175" y="6373813"/>
          <p14:tracePt t="34082" x="8029575" y="6313488"/>
          <p14:tracePt t="34091" x="7850188" y="6221413"/>
          <p14:tracePt t="34100" x="7621588" y="6067425"/>
          <p14:tracePt t="34108" x="7493000" y="5957888"/>
          <p14:tracePt t="34114" x="7358063" y="5821363"/>
          <p14:tracePt t="34122" x="7221538" y="5684838"/>
          <p14:tracePt t="34131" x="7119938" y="5608638"/>
          <p14:tracePt t="34139" x="6992938" y="5514975"/>
          <p14:tracePt t="34145" x="6873875" y="5438775"/>
          <p14:tracePt t="34153" x="6797675" y="5387975"/>
          <p14:tracePt t="34160" x="6737350" y="5353050"/>
          <p14:tracePt t="34167" x="6669088" y="5302250"/>
          <p14:tracePt t="34176" x="6618288" y="5251450"/>
          <p14:tracePt t="34183" x="6559550" y="5183188"/>
          <p14:tracePt t="34191" x="6508750" y="5132388"/>
          <p14:tracePt t="34199" x="6473825" y="5056188"/>
          <p14:tracePt t="34206" x="6456363" y="5005388"/>
          <p14:tracePt t="34214" x="6423025" y="4919663"/>
          <p14:tracePt t="34223" x="6415088" y="4843463"/>
          <p14:tracePt t="34232" x="6415088" y="4749800"/>
          <p14:tracePt t="34239" x="6415088" y="4630738"/>
          <p14:tracePt t="34247" x="6430963" y="4521200"/>
          <p14:tracePt t="34257" x="6448425" y="4427538"/>
          <p14:tracePt t="34261" x="6473825" y="4368800"/>
          <p14:tracePt t="34272" x="6491288" y="4291013"/>
          <p14:tracePt t="34277" x="6508750" y="4249738"/>
          <p14:tracePt t="34285" x="6550025" y="4181475"/>
          <p14:tracePt t="34293" x="6584950" y="4130675"/>
          <p14:tracePt t="34300" x="6626225" y="4052888"/>
          <p14:tracePt t="34308" x="6694488" y="3994150"/>
          <p14:tracePt t="34316" x="6762750" y="3900488"/>
          <p14:tracePt t="34324" x="6856413" y="3816350"/>
          <p14:tracePt t="34333" x="6907213" y="3763963"/>
          <p14:tracePt t="34339" x="6983413" y="3705225"/>
          <p14:tracePt t="34348" x="7077075" y="3654425"/>
          <p14:tracePt t="34355" x="7196138" y="3594100"/>
          <p14:tracePt t="34365" x="7315200" y="3535363"/>
          <p14:tracePt t="34373" x="7442200" y="3509963"/>
          <p14:tracePt t="34377" x="7553325" y="3502025"/>
          <p14:tracePt t="34389" x="7612063" y="3492500"/>
          <p14:tracePt t="34393" x="7740650" y="3492500"/>
          <p14:tracePt t="34402" x="7867650" y="3492500"/>
          <p14:tracePt t="34409" x="8029575" y="3517900"/>
          <p14:tracePt t="34417" x="8215313" y="3543300"/>
          <p14:tracePt t="34424" x="8318500" y="3552825"/>
          <p14:tracePt t="34433" x="8529638" y="3611563"/>
          <p14:tracePt t="34440" x="8699500" y="3646488"/>
          <p14:tracePt t="34448" x="8921750" y="3697288"/>
          <p14:tracePt t="34457" x="9023350" y="3730625"/>
          <p14:tracePt t="34465" x="9124950" y="3748088"/>
          <p14:tracePt t="34472" x="9251950" y="3790950"/>
          <p14:tracePt t="34482" x="9353550" y="3798888"/>
          <p14:tracePt t="34490" x="9472613" y="3824288"/>
          <p14:tracePt t="34495" x="9550400" y="3841750"/>
          <p14:tracePt t="34505" x="9634538" y="3867150"/>
          <p14:tracePt t="34510" x="9702800" y="3875088"/>
          <p14:tracePt t="34518" x="9771063" y="3892550"/>
          <p14:tracePt t="34526" x="9880600" y="3908425"/>
          <p14:tracePt t="34534" x="9966325" y="3917950"/>
          <p14:tracePt t="34541" x="10085388" y="3951288"/>
          <p14:tracePt t="34549" x="10136188" y="3968750"/>
          <p14:tracePt t="34556" x="10220325" y="4002088"/>
          <p14:tracePt t="34565" x="10255250" y="4011613"/>
          <p14:tracePt t="34574" x="10306050" y="4027488"/>
          <p14:tracePt t="34581" x="10323513" y="4037013"/>
          <p14:tracePt t="34589" x="10356850" y="4044950"/>
          <p14:tracePt t="34598" x="10382250" y="4052888"/>
          <p14:tracePt t="34607" x="10407650" y="4062413"/>
          <p14:tracePt t="34611" x="10415588" y="4070350"/>
          <p14:tracePt t="34622" x="10467975" y="4095750"/>
          <p14:tracePt t="34627" x="10475913" y="4105275"/>
          <p14:tracePt t="34636" x="10483850" y="4113213"/>
          <p14:tracePt t="34643" x="10501313" y="4121150"/>
          <p14:tracePt t="34650" x="10509250" y="4121150"/>
          <p14:tracePt t="34658" x="10526713" y="4138613"/>
          <p14:tracePt t="34666" x="10544175" y="4156075"/>
          <p14:tracePt t="34674" x="10552113" y="4171950"/>
          <p14:tracePt t="34681" x="10560050" y="4189413"/>
          <p14:tracePt t="34690" x="10577513" y="4206875"/>
          <p14:tracePt t="34699" x="10594975" y="4224338"/>
          <p14:tracePt t="34706" x="10602913" y="4240213"/>
          <p14:tracePt t="34714" x="10628313" y="4257675"/>
          <p14:tracePt t="34722" x="10637838" y="4275138"/>
          <p14:tracePt t="34728" x="10637838" y="4291013"/>
          <p14:tracePt t="34738" x="10645775" y="4308475"/>
          <p14:tracePt t="34744" x="10653713" y="4308475"/>
          <p14:tracePt t="34751" x="10663238" y="4325938"/>
          <p14:tracePt t="34759" x="10671175" y="4351338"/>
          <p14:tracePt t="34768" x="10671175" y="4359275"/>
          <p14:tracePt t="34775" x="10679113" y="4376738"/>
          <p14:tracePt t="34783" x="10679113" y="4384675"/>
          <p14:tracePt t="34791" x="10679113" y="4402138"/>
          <p14:tracePt t="34798" x="10688638" y="4427538"/>
          <p14:tracePt t="34807" x="10688638" y="4435475"/>
          <p14:tracePt t="34814" x="10696575" y="4452938"/>
          <p14:tracePt t="34822" x="10696575" y="4470400"/>
          <p14:tracePt t="34830" x="10696575" y="4478338"/>
          <p14:tracePt t="34840" x="10704513" y="4486275"/>
          <p14:tracePt t="34845" x="10704513" y="4503738"/>
          <p14:tracePt t="34861" x="10714038" y="4521200"/>
          <p14:tracePt t="34869" x="10714038" y="4529138"/>
          <p14:tracePt t="34876" x="10721975" y="4538663"/>
          <p14:tracePt t="34885" x="10721975" y="4554538"/>
          <p14:tracePt t="34891" x="10729913" y="4572000"/>
          <p14:tracePt t="34899" x="10747375" y="4605338"/>
          <p14:tracePt t="34907" x="10772775" y="4622800"/>
          <p14:tracePt t="34916" x="10790238" y="4648200"/>
          <p14:tracePt t="34923" x="10807700" y="4683125"/>
          <p14:tracePt t="34931" x="10815638" y="4708525"/>
          <p14:tracePt t="34939" x="10833100" y="4749800"/>
          <p14:tracePt t="34947" x="10841038" y="4784725"/>
          <p14:tracePt t="34957" x="10848975" y="4802188"/>
          <p14:tracePt t="34961" x="10866438" y="4827588"/>
          <p14:tracePt t="34973" x="10874375" y="4843463"/>
          <p14:tracePt t="34977" x="10874375" y="4878388"/>
          <p14:tracePt t="34988" x="10874375" y="4903788"/>
          <p14:tracePt t="34992" x="10883900" y="4929188"/>
          <p14:tracePt t="35000" x="10883900" y="4954588"/>
          <p14:tracePt t="35009" x="10891838" y="4987925"/>
          <p14:tracePt t="35017" x="10891838" y="5022850"/>
          <p14:tracePt t="35023" x="10901363" y="5064125"/>
          <p14:tracePt t="35032" x="10901363" y="5091113"/>
          <p14:tracePt t="35041" x="10901363" y="5106988"/>
          <p14:tracePt t="35048" x="10901363" y="5149850"/>
          <p14:tracePt t="35057" x="10901363" y="5175250"/>
          <p14:tracePt t="35064" x="10901363" y="5218113"/>
          <p14:tracePt t="35072" x="10901363" y="5243513"/>
          <p14:tracePt t="35079" x="10901363" y="5260975"/>
          <p14:tracePt t="35089" x="10901363" y="5276850"/>
          <p14:tracePt t="35094" x="10901363" y="5311775"/>
          <p14:tracePt t="35106" x="10901363" y="5327650"/>
          <p14:tracePt t="35120" x="10883900" y="5370513"/>
          <p14:tracePt t="35126" x="10874375" y="5405438"/>
          <p14:tracePt t="35133" x="10858500" y="5413375"/>
          <p14:tracePt t="35140" x="10848975" y="5438775"/>
          <p14:tracePt t="35148" x="10833100" y="5464175"/>
          <p14:tracePt t="35156" x="10823575" y="5497513"/>
          <p14:tracePt t="35164" x="10823575" y="5514975"/>
          <p14:tracePt t="35172" x="10815638" y="5524500"/>
          <p14:tracePt t="35181" x="10798175" y="5540375"/>
          <p14:tracePt t="35189" x="10790238" y="5557838"/>
          <p14:tracePt t="35196" x="10772775" y="5583238"/>
          <p14:tracePt t="35206" x="10756900" y="5591175"/>
          <p14:tracePt t="35210" x="10756900" y="5608638"/>
          <p14:tracePt t="35219" x="10739438" y="5626100"/>
          <p14:tracePt t="35226" x="10721975" y="5641975"/>
          <p14:tracePt t="35235" x="10704513" y="5676900"/>
          <p14:tracePt t="35241" x="10671175" y="5694363"/>
          <p14:tracePt t="35250" x="10637838" y="5719763"/>
          <p14:tracePt t="35258" x="10594975" y="5735638"/>
          <p14:tracePt t="35265" x="10560050" y="5770563"/>
          <p14:tracePt t="35273" x="10526713" y="5803900"/>
          <p14:tracePt t="35281" x="10458450" y="5829300"/>
          <p14:tracePt t="35289" x="10374313" y="5880100"/>
          <p14:tracePt t="35297" x="10323513" y="5897563"/>
          <p14:tracePt t="35306" x="10271125" y="5915025"/>
          <p14:tracePt t="35312" x="10186988" y="5940425"/>
          <p14:tracePt t="35322" x="10101263" y="5948363"/>
          <p14:tracePt t="35327" x="9983788" y="5957888"/>
          <p14:tracePt t="35339" x="9940925" y="5957888"/>
          <p14:tracePt t="35343" x="9839325" y="5973763"/>
          <p14:tracePt t="35352" x="9753600" y="5973763"/>
          <p14:tracePt t="35358" x="9694863" y="5973763"/>
          <p14:tracePt t="35367" x="9626600" y="5973763"/>
          <p14:tracePt t="35374" x="9540875" y="5973763"/>
          <p14:tracePt t="35382" x="9498013" y="5973763"/>
          <p14:tracePt t="35389" x="9421813" y="5973763"/>
          <p14:tracePt t="35397" x="9396413" y="5973763"/>
          <p14:tracePt t="35406" x="9337675" y="5973763"/>
          <p14:tracePt t="35413" x="9294813" y="5973763"/>
          <p14:tracePt t="35421" x="9236075" y="5973763"/>
          <p14:tracePt t="35428" x="9209088" y="5973763"/>
          <p14:tracePt t="35440" x="9167813" y="5973763"/>
          <p14:tracePt t="35445" x="9132888" y="5965825"/>
          <p14:tracePt t="35456" x="9082088" y="5957888"/>
          <p14:tracePt t="35460" x="9023350" y="5948363"/>
          <p14:tracePt t="35468" x="8997950" y="5948363"/>
          <p14:tracePt t="35476" x="8937625" y="5948363"/>
          <p14:tracePt t="35484" x="8894763" y="5948363"/>
          <p14:tracePt t="35491" x="8853488" y="5948363"/>
          <p14:tracePt t="35499" x="8818563" y="5948363"/>
          <p14:tracePt t="35507" x="8742363" y="5948363"/>
          <p14:tracePt t="35514" x="8709025" y="5948363"/>
          <p14:tracePt t="35523" x="8658225" y="5948363"/>
          <p14:tracePt t="35530" x="8615363" y="5948363"/>
          <p14:tracePt t="35539" x="8539163" y="5932488"/>
          <p14:tracePt t="35546" x="8496300" y="5932488"/>
          <p14:tracePt t="35556" x="8435975" y="5932488"/>
          <p14:tracePt t="35561" x="8394700" y="5922963"/>
          <p14:tracePt t="35571" x="8318500" y="5915025"/>
          <p14:tracePt t="35577" x="8232775" y="5872163"/>
          <p14:tracePt t="35585" x="8131175" y="5821363"/>
          <p14:tracePt t="35593" x="8037513" y="5778500"/>
          <p14:tracePt t="35600" x="7943850" y="5710238"/>
          <p14:tracePt t="35608" x="7885113" y="5668963"/>
          <p14:tracePt t="35616" x="7824788" y="5616575"/>
          <p14:tracePt t="35623" x="7766050" y="5575300"/>
          <p14:tracePt t="35631" x="7697788" y="5489575"/>
          <p14:tracePt t="35640" x="7629525" y="5438775"/>
          <p14:tracePt t="35648" x="7561263" y="5319713"/>
          <p14:tracePt t="35656" x="7477125" y="5208588"/>
          <p14:tracePt t="35662" x="7434263" y="5099050"/>
          <p14:tracePt t="35674" x="7383463" y="5022850"/>
          <p14:tracePt t="35677" x="7348538" y="4919663"/>
          <p14:tracePt t="35690" x="7332663" y="4827588"/>
          <p14:tracePt t="35693" x="7323138" y="4741863"/>
          <p14:tracePt t="35702" x="7323138" y="4673600"/>
          <p14:tracePt t="35709" x="7323138" y="4572000"/>
          <p14:tracePt t="35717" x="7323138" y="4513263"/>
          <p14:tracePt t="35724" x="7323138" y="4452938"/>
          <p14:tracePt t="35733" x="7323138" y="4410075"/>
          <p14:tracePt t="35740" x="7332663" y="4368800"/>
          <p14:tracePt t="35748" x="7332663" y="4341813"/>
          <p14:tracePt t="35757" x="7340600" y="4325938"/>
          <p14:tracePt t="35764" x="7348538" y="4291013"/>
          <p14:tracePt t="35771" x="7348538" y="4283075"/>
          <p14:tracePt t="35781" x="7358063" y="4257675"/>
          <p14:tracePt t="35789" x="7373938" y="4240213"/>
          <p14:tracePt t="35795" x="7383463" y="4224338"/>
          <p14:tracePt t="35805" x="7400925" y="4189413"/>
          <p14:tracePt t="35810" x="7426325" y="4164013"/>
          <p14:tracePt t="35818" x="7459663" y="4138613"/>
          <p14:tracePt t="35826" x="7510463" y="4095750"/>
          <p14:tracePt t="35833" x="7586663" y="4052888"/>
          <p14:tracePt t="35842" x="7680325" y="4019550"/>
          <p14:tracePt t="35849" x="7781925" y="4002088"/>
          <p14:tracePt t="35856" x="7859713" y="3968750"/>
          <p14:tracePt t="35865" x="7918450" y="3960813"/>
          <p14:tracePt t="35875" x="8012113" y="3943350"/>
          <p14:tracePt t="35881" x="8113713" y="3943350"/>
          <p14:tracePt t="35889" x="8240713" y="3935413"/>
          <p14:tracePt t="35897" x="8351838" y="3935413"/>
          <p14:tracePt t="35906" x="8453438" y="3935413"/>
          <p14:tracePt t="35912" x="8513763" y="3935413"/>
          <p14:tracePt t="35922" x="8615363" y="3935413"/>
          <p14:tracePt t="35927" x="8683625" y="3935413"/>
          <p14:tracePt t="35936" x="8793163" y="3935413"/>
          <p14:tracePt t="35942" x="8878888" y="3935413"/>
          <p14:tracePt t="35950" x="8955088" y="3935413"/>
          <p14:tracePt t="35958" x="9031288" y="3925888"/>
          <p14:tracePt t="35965" x="9074150" y="3925888"/>
          <p14:tracePt t="35973" x="9117013" y="3925888"/>
          <p14:tracePt t="35981" x="9175750" y="3925888"/>
          <p14:tracePt t="35988" x="9236075" y="3925888"/>
          <p14:tracePt t="35997" x="9277350" y="3925888"/>
          <p14:tracePt t="36006" x="9337675" y="3935413"/>
          <p14:tracePt t="36013" x="9388475" y="3951288"/>
          <p14:tracePt t="36023" x="9431338" y="3960813"/>
          <p14:tracePt t="36028" x="9464675" y="3976688"/>
          <p14:tracePt t="36039" x="9490075" y="3986213"/>
          <p14:tracePt t="36043" x="9532938" y="4002088"/>
          <p14:tracePt t="36052" x="9550400" y="4011613"/>
          <p14:tracePt t="36059" x="9566275" y="4019550"/>
          <p14:tracePt t="36067" x="9601200" y="4037013"/>
          <p14:tracePt t="36075" x="9626600" y="4044950"/>
          <p14:tracePt t="36083" x="9642475" y="4052888"/>
          <p14:tracePt t="36091" x="9667875" y="4070350"/>
          <p14:tracePt t="36107" x="9728200" y="4105275"/>
          <p14:tracePt t="36115" x="9753600" y="4113213"/>
          <p14:tracePt t="36122" x="9786938" y="4130675"/>
          <p14:tracePt t="36131" x="9796463" y="4146550"/>
          <p14:tracePt t="36140" x="9812338" y="4171950"/>
          <p14:tracePt t="36145" x="9839325" y="4197350"/>
          <p14:tracePt t="36157" x="9847263" y="4214813"/>
          <p14:tracePt t="36160" x="9864725" y="4232275"/>
          <p14:tracePt t="36169" x="9880600" y="4265613"/>
          <p14:tracePt t="36176" x="9898063" y="4308475"/>
          <p14:tracePt t="36184" x="9906000" y="4325938"/>
          <p14:tracePt t="36191" x="9915525" y="4359275"/>
          <p14:tracePt t="36199" x="9931400" y="4410075"/>
          <p14:tracePt t="36206" x="9940925" y="4427538"/>
          <p14:tracePt t="36215" x="9948863" y="4452938"/>
          <p14:tracePt t="36223" x="9966325" y="4478338"/>
          <p14:tracePt t="36231" x="9966325" y="4503738"/>
          <p14:tracePt t="36239" x="9966325" y="4521200"/>
          <p14:tracePt t="36248" x="9966325" y="4554538"/>
          <p14:tracePt t="36255" x="9966325" y="4597400"/>
          <p14:tracePt t="36262" x="9966325" y="4622800"/>
          <p14:tracePt t="36272" x="9966325" y="4665663"/>
          <p14:tracePt t="36277" x="9966325" y="4691063"/>
          <p14:tracePt t="36288" x="9956800" y="4724400"/>
          <p14:tracePt t="36292" x="9948863" y="4733925"/>
          <p14:tracePt t="36301" x="9940925" y="4759325"/>
          <p14:tracePt t="36309" x="9923463" y="4775200"/>
          <p14:tracePt t="36316" x="9906000" y="4810125"/>
          <p14:tracePt t="37966" x="9864725" y="4749800"/>
          <p14:tracePt t="37973" x="9796463" y="4657725"/>
          <p14:tracePt t="37981" x="9745663" y="4546600"/>
          <p14:tracePt t="37990" x="9720263" y="4478338"/>
          <p14:tracePt t="37999" x="9685338" y="4427538"/>
          <p14:tracePt t="38005" x="9667875" y="4410075"/>
          <p14:tracePt t="38014" x="9667875" y="4394200"/>
          <p14:tracePt t="38021" x="9659938" y="4368800"/>
          <p14:tracePt t="38030" x="9652000" y="4359275"/>
          <p14:tracePt t="38038" x="9652000" y="4351338"/>
          <p14:tracePt t="38045" x="9652000" y="4341813"/>
          <p14:tracePt t="38068" x="9652000" y="4333875"/>
          <p14:tracePt t="38090" x="9652000" y="4325938"/>
          <p14:tracePt t="38106" x="9677400" y="4325938"/>
          <p14:tracePt t="38121" x="9685338" y="4325938"/>
          <p14:tracePt t="38129" x="9694863" y="4325938"/>
          <p14:tracePt t="38139" x="9702800" y="4325938"/>
          <p14:tracePt t="38145" x="9702800" y="4341813"/>
          <p14:tracePt t="38156" x="9710738" y="4368800"/>
          <p14:tracePt t="38160" x="9720263" y="4394200"/>
          <p14:tracePt t="38171" x="9720263" y="4410075"/>
          <p14:tracePt t="38176" x="9720263" y="4435475"/>
          <p14:tracePt t="38184" x="9694863" y="4478338"/>
          <p14:tracePt t="38192" x="9667875" y="4503738"/>
          <p14:tracePt t="38199" x="9617075" y="4538663"/>
          <p14:tracePt t="38207" x="9566275" y="4579938"/>
          <p14:tracePt t="38215" x="9507538" y="4597400"/>
          <p14:tracePt t="38223" x="9464675" y="4597400"/>
          <p14:tracePt t="38231" x="9396413" y="4597400"/>
          <p14:tracePt t="38239" x="9294813" y="4579938"/>
          <p14:tracePt t="38246" x="9175750" y="4521200"/>
          <p14:tracePt t="38255" x="9023350" y="4460875"/>
          <p14:tracePt t="38262" x="8912225" y="4376738"/>
          <p14:tracePt t="38272" x="8836025" y="4308475"/>
          <p14:tracePt t="38276" x="8709025" y="4197350"/>
          <p14:tracePt t="38288" x="8572500" y="4062413"/>
          <p14:tracePt t="38293" x="8428038" y="3900488"/>
          <p14:tracePt t="38301" x="8199438" y="3654425"/>
          <p14:tracePt t="38308" x="8096250" y="3509963"/>
          <p14:tracePt t="38316" x="8004175" y="3365500"/>
          <p14:tracePt t="38323" x="7943850" y="3246438"/>
          <p14:tracePt t="38332" x="7893050" y="3127375"/>
          <p14:tracePt t="38338" x="7850188" y="3008313"/>
          <p14:tracePt t="38347" x="7816850" y="2922588"/>
          <p14:tracePt t="38356" x="7791450" y="2830513"/>
          <p14:tracePt t="38364" x="7781925" y="2805113"/>
          <p14:tracePt t="38371" x="7766050" y="2727325"/>
          <p14:tracePt t="38380" x="7766050" y="2693988"/>
          <p14:tracePt t="38389" x="7766050" y="2651125"/>
          <p14:tracePt t="38394" x="7766050" y="2608263"/>
          <p14:tracePt t="38406" x="7773988" y="2532063"/>
          <p14:tracePt t="38410" x="7799388" y="2473325"/>
          <p14:tracePt t="38417" x="7816850" y="2387600"/>
          <p14:tracePt t="38426" x="7850188" y="2311400"/>
          <p14:tracePt t="38434" x="7893050" y="2260600"/>
          <p14:tracePt t="38441" x="7951788" y="2174875"/>
          <p14:tracePt t="38448" x="8037513" y="2108200"/>
          <p14:tracePt t="38456" x="8174038" y="2039938"/>
          <p14:tracePt t="38466" x="8275638" y="1989138"/>
          <p14:tracePt t="38472" x="8351838" y="1954213"/>
          <p14:tracePt t="38481" x="8504238" y="1895475"/>
          <p14:tracePt t="38488" x="8632825" y="1860550"/>
          <p14:tracePt t="38497" x="8818563" y="1835150"/>
          <p14:tracePt t="38508" x="8947150" y="1819275"/>
          <p14:tracePt t="38511" x="9031288" y="1819275"/>
          <p14:tracePt t="38522" x="9183688" y="1819275"/>
          <p14:tracePt t="38526" x="9320213" y="1827213"/>
          <p14:tracePt t="38535" x="9482138" y="1852613"/>
          <p14:tracePt t="38541" x="9626600" y="1870075"/>
          <p14:tracePt t="38550" x="9710738" y="1895475"/>
          <p14:tracePt t="38558" x="9804400" y="1938338"/>
          <p14:tracePt t="38565" x="9931400" y="1997075"/>
          <p14:tracePt t="38573" x="10050463" y="2082800"/>
          <p14:tracePt t="38581" x="10161588" y="2166938"/>
          <p14:tracePt t="38589" x="10237788" y="2243138"/>
          <p14:tracePt t="38598" x="10306050" y="2303463"/>
          <p14:tracePt t="38605" x="10356850" y="2362200"/>
          <p14:tracePt t="38614" x="10442575" y="2430463"/>
          <p14:tracePt t="38622" x="10518775" y="2541588"/>
          <p14:tracePt t="38627" x="10620375" y="2660650"/>
          <p14:tracePt t="38639" x="10704513" y="2778125"/>
          <p14:tracePt t="38643" x="10790238" y="2897188"/>
          <p14:tracePt t="38651" x="10841038" y="3008313"/>
          <p14:tracePt t="38658" x="10883900" y="3067050"/>
          <p14:tracePt t="38666" x="10917238" y="3135313"/>
          <p14:tracePt t="38674" x="10985500" y="3238500"/>
          <p14:tracePt t="38682" x="11018838" y="3322638"/>
          <p14:tracePt t="38689" x="11044238" y="3398838"/>
          <p14:tracePt t="38697" x="11087100" y="3502025"/>
          <p14:tracePt t="38705" x="11112500" y="3603625"/>
          <p14:tracePt t="38715" x="11122025" y="3679825"/>
          <p14:tracePt t="38721" x="11129963" y="3738563"/>
          <p14:tracePt t="38731" x="11129963" y="3841750"/>
          <p14:tracePt t="38740" x="11129963" y="3908425"/>
          <p14:tracePt t="38744" x="11129963" y="4011613"/>
          <p14:tracePt t="38755" x="11129963" y="4079875"/>
          <p14:tracePt t="38759" x="11104563" y="4197350"/>
          <p14:tracePt t="38772" x="11096625" y="4283075"/>
          <p14:tracePt t="38775" x="11079163" y="4333875"/>
          <p14:tracePt t="38784" x="11044238" y="4410075"/>
          <p14:tracePt t="38791" x="11010900" y="4513263"/>
          <p14:tracePt t="38798" x="10977563" y="4572000"/>
          <p14:tracePt t="38806" x="10934700" y="4648200"/>
          <p14:tracePt t="38814" x="10901363" y="4716463"/>
          <p14:tracePt t="38823" x="10874375" y="4802188"/>
          <p14:tracePt t="38831" x="10841038" y="4860925"/>
          <p14:tracePt t="38838" x="10798175" y="4911725"/>
          <p14:tracePt t="38846" x="10764838" y="4979988"/>
          <p14:tracePt t="38856" x="10739438" y="5030788"/>
          <p14:tracePt t="38860" x="10696575" y="5064125"/>
          <p14:tracePt t="38871" x="10653713" y="5132388"/>
          <p14:tracePt t="38877" x="10620375" y="5183188"/>
          <p14:tracePt t="38885" x="10569575" y="5243513"/>
          <p14:tracePt t="38892" x="10544175" y="5294313"/>
          <p14:tracePt t="38900" x="10509250" y="5353050"/>
          <p14:tracePt t="38908" x="10475913" y="5405438"/>
          <p14:tracePt t="38916" x="10442575" y="5456238"/>
          <p14:tracePt t="38923" x="10399713" y="5497513"/>
          <p14:tracePt t="38931" x="10348913" y="5540375"/>
          <p14:tracePt t="38939" x="10323513" y="5583238"/>
          <p14:tracePt t="38946" x="10298113" y="5608638"/>
          <p14:tracePt t="38954" x="10237788" y="5651500"/>
          <p14:tracePt t="38964" x="10204450" y="5694363"/>
          <p14:tracePt t="38971" x="10179050" y="5719763"/>
          <p14:tracePt t="38977" x="10126663" y="5753100"/>
          <p14:tracePt t="38988" x="10093325" y="5803900"/>
          <p14:tracePt t="38993" x="10034588" y="5864225"/>
          <p14:tracePt t="39002" x="9999663" y="5915025"/>
          <p14:tracePt t="39009" x="9956800" y="5948363"/>
          <p14:tracePt t="39017" x="9923463" y="5991225"/>
          <p14:tracePt t="39025" x="9855200" y="6042025"/>
          <p14:tracePt t="39032" x="9786938" y="6084888"/>
          <p14:tracePt t="39040" x="9728200" y="6118225"/>
          <p14:tracePt t="39047" x="9677400" y="6153150"/>
          <p14:tracePt t="39055" x="9617075" y="6178550"/>
          <p14:tracePt t="39063" x="9566275" y="6194425"/>
          <p14:tracePt t="39072" x="9540875" y="6203950"/>
          <p14:tracePt t="39080" x="9490075" y="6211888"/>
          <p14:tracePt t="39089" x="9456738" y="6211888"/>
          <p14:tracePt t="39094" x="9405938" y="6211888"/>
          <p14:tracePt t="39106" x="9345613" y="6211888"/>
          <p14:tracePt t="39110" x="9261475" y="6203950"/>
          <p14:tracePt t="39122" x="9167813" y="6178550"/>
          <p14:tracePt t="39126" x="9082088" y="6143625"/>
          <p14:tracePt t="39134" x="9013825" y="6102350"/>
          <p14:tracePt t="39141" x="8894763" y="6034088"/>
          <p14:tracePt t="39149" x="8810625" y="5957888"/>
          <p14:tracePt t="39156" x="8691563" y="5905500"/>
          <p14:tracePt t="39165" x="8589963" y="5854700"/>
          <p14:tracePt t="39172" x="8521700" y="5813425"/>
          <p14:tracePt t="39180" x="8428038" y="5770563"/>
          <p14:tracePt t="39188" x="8385175" y="5735638"/>
          <p14:tracePt t="39197" x="8301038" y="5684838"/>
          <p14:tracePt t="39205" x="8207375" y="5591175"/>
          <p14:tracePt t="39212" x="8131175" y="5481638"/>
          <p14:tracePt t="39222" x="8004175" y="5319713"/>
          <p14:tracePt t="39226" x="7935913" y="5226050"/>
          <p14:tracePt t="39237" x="7885113" y="5099050"/>
          <p14:tracePt t="39243" x="7842250" y="4946650"/>
          <p14:tracePt t="39251" x="7799388" y="4775200"/>
          <p14:tracePt t="39257" x="7773988" y="4564063"/>
          <p14:tracePt t="39266" x="7756525" y="4478338"/>
          <p14:tracePt t="39274" x="7756525" y="4359275"/>
          <p14:tracePt t="39282" x="7756525" y="4249738"/>
          <p14:tracePt t="39289" x="7756525" y="4113213"/>
          <p14:tracePt t="39297" x="7766050" y="3951288"/>
          <p14:tracePt t="39305" x="7766050" y="3841750"/>
          <p14:tracePt t="39312" x="7773988" y="3738563"/>
          <p14:tracePt t="39321" x="7781925" y="3636963"/>
          <p14:tracePt t="39329" x="7799388" y="3543300"/>
          <p14:tracePt t="39339" x="7832725" y="3433763"/>
          <p14:tracePt t="39344" x="7842250" y="3348038"/>
          <p14:tracePt t="39354" x="7850188" y="3263900"/>
          <p14:tracePt t="39359" x="7875588" y="3203575"/>
          <p14:tracePt t="39368" x="7885113" y="3152775"/>
          <p14:tracePt t="39375" x="7893050" y="3135313"/>
          <p14:tracePt t="39383" x="7900988" y="3109913"/>
          <p14:tracePt t="39391" x="7910513" y="3094038"/>
          <p14:tracePt t="39398" x="7918450" y="3067050"/>
          <p14:tracePt t="39406" x="7926388" y="3059113"/>
          <p14:tracePt t="39414" x="7935913" y="3041650"/>
          <p14:tracePt t="39422" x="7943850" y="3025775"/>
          <p14:tracePt t="39431" x="7951788" y="3016250"/>
          <p14:tracePt t="39438" x="7961313" y="2990850"/>
          <p14:tracePt t="39446" x="7961313" y="2974975"/>
          <p14:tracePt t="39456" x="7977188" y="2949575"/>
          <p14:tracePt t="39460" x="7986713" y="2940050"/>
          <p14:tracePt t="39471" x="8004175" y="2922588"/>
          <p14:tracePt t="39477" x="8012113" y="2897188"/>
          <p14:tracePt t="39485" x="8020050" y="2889250"/>
          <p14:tracePt t="39501" x="8037513" y="2871788"/>
          <p14:tracePt t="39507" x="8054975" y="2855913"/>
          <p14:tracePt t="39515" x="8080375" y="2838450"/>
          <p14:tracePt t="39523" x="8088313" y="2838450"/>
          <p14:tracePt t="39531" x="8113713" y="2820988"/>
          <p14:tracePt t="39539" x="8131175" y="2813050"/>
          <p14:tracePt t="39548" x="8139113" y="2805113"/>
          <p14:tracePt t="39554" x="8164513" y="2795588"/>
          <p14:tracePt t="39563" x="8174038" y="2795588"/>
          <p14:tracePt t="39573" x="8181975" y="2795588"/>
          <p14:tracePt t="39624" x="8199438" y="2795588"/>
          <p14:tracePt t="39632" x="8207375" y="2795588"/>
          <p14:tracePt t="39639" x="8232775" y="2795588"/>
          <p14:tracePt t="39647" x="8250238" y="2795588"/>
          <p14:tracePt t="39656" x="8258175" y="2795588"/>
          <p14:tracePt t="39663" x="8266113" y="2795588"/>
          <p14:tracePt t="39671" x="8275638" y="2795588"/>
          <p14:tracePt t="39689" x="8283575" y="2795588"/>
          <p14:tracePt t="39694" x="8291513" y="2795588"/>
          <p14:tracePt t="39705" x="8301038" y="2795588"/>
          <p14:tracePt t="39709" x="8308975" y="2795588"/>
          <p14:tracePt t="39718" x="8318500" y="2795588"/>
          <p14:tracePt t="39725" x="8326438" y="2787650"/>
          <p14:tracePt t="39740" x="8334375" y="2778125"/>
          <p14:tracePt t="39749" x="8343900" y="2762250"/>
          <p14:tracePt t="39765" x="8351838" y="2744788"/>
          <p14:tracePt t="39773" x="8359775" y="2727325"/>
          <p14:tracePt t="39781" x="8377238" y="2719388"/>
          <p14:tracePt t="39788" x="8385175" y="2701925"/>
          <p14:tracePt t="39796" x="8385175" y="2693988"/>
          <p14:tracePt t="39806" x="8394700" y="2686050"/>
          <p14:tracePt t="39810" x="8394700" y="2676525"/>
          <p14:tracePt t="39821" x="8394700" y="2660650"/>
          <p14:tracePt t="39881" x="8402638" y="2651125"/>
          <p14:tracePt t="39888" x="8410575" y="2633663"/>
          <p14:tracePt t="39905" x="8410575" y="2625725"/>
          <p14:tracePt t="39912" x="8410575" y="2617788"/>
          <p14:tracePt t="39922" x="8420100" y="2600325"/>
          <p14:tracePt t="39928" x="8428038" y="2557463"/>
          <p14:tracePt t="39939" x="8435975" y="2524125"/>
          <p14:tracePt t="39943" x="8435975" y="2481263"/>
          <p14:tracePt t="39951" x="8435975" y="2438400"/>
          <p14:tracePt t="39958" x="8435975" y="2362200"/>
          <p14:tracePt t="39967" x="8435975" y="2319338"/>
          <p14:tracePt t="39974" x="8435975" y="2260600"/>
          <p14:tracePt t="39983" x="8435975" y="2227263"/>
          <p14:tracePt t="39990" x="8435975" y="2200275"/>
          <p14:tracePt t="39998" x="8435975" y="2174875"/>
          <p14:tracePt t="40005" x="8435975" y="2149475"/>
          <p14:tracePt t="40022" x="8435975" y="2141538"/>
          <p14:tracePt t="40029" x="8435975" y="2133600"/>
          <p14:tracePt t="42070" x="8435975" y="2141538"/>
          <p14:tracePt t="42085" x="8435975" y="2149475"/>
          <p14:tracePt t="42093" x="8435975" y="2159000"/>
          <p14:tracePt t="42109" x="8435975" y="2174875"/>
          <p14:tracePt t="42118" x="8445500" y="2192338"/>
          <p14:tracePt t="42125" x="8453438" y="2217738"/>
          <p14:tracePt t="42131" x="8470900" y="2252663"/>
          <p14:tracePt t="42139" x="8488363" y="2278063"/>
          <p14:tracePt t="42147" x="8513763" y="2319338"/>
          <p14:tracePt t="42154" x="8529638" y="2344738"/>
          <p14:tracePt t="42163" x="8539163" y="2362200"/>
          <p14:tracePt t="42171" x="8547100" y="2379663"/>
          <p14:tracePt t="42180" x="8547100" y="2387600"/>
          <p14:tracePt t="42188" x="8547100" y="2397125"/>
          <p14:tracePt t="42195" x="8547100" y="2405063"/>
          <p14:tracePt t="42204" x="8547100" y="2413000"/>
          <p14:tracePt t="42209" x="8547100" y="2422525"/>
          <p14:tracePt t="42221" x="8572500" y="2455863"/>
          <p14:tracePt t="42225" x="8615363" y="2524125"/>
          <p14:tracePt t="42234" x="8648700" y="2574925"/>
          <p14:tracePt t="42240" x="8666163" y="2617788"/>
          <p14:tracePt t="42248" x="8683625" y="2651125"/>
          <p14:tracePt t="42256" x="8691563" y="2676525"/>
          <p14:tracePt t="42264" x="8709025" y="2711450"/>
          <p14:tracePt t="42271" x="8724900" y="2762250"/>
          <p14:tracePt t="42280" x="8734425" y="2795588"/>
          <p14:tracePt t="42287" x="8742363" y="2838450"/>
          <p14:tracePt t="42297" x="8750300" y="2871788"/>
          <p14:tracePt t="42304" x="8777288" y="2932113"/>
          <p14:tracePt t="42312" x="8802688" y="2982913"/>
          <p14:tracePt t="42321" x="8828088" y="3059113"/>
          <p14:tracePt t="42326" x="8843963" y="3101975"/>
          <p14:tracePt t="42338" x="8853488" y="3152775"/>
          <p14:tracePt t="42342" x="8869363" y="3195638"/>
          <p14:tracePt t="42349" x="8878888" y="3221038"/>
          <p14:tracePt t="42357" x="8886825" y="3263900"/>
          <p14:tracePt t="42366" x="8904288" y="3297238"/>
          <p14:tracePt t="42373" x="8929688" y="3365500"/>
          <p14:tracePt t="42381" x="8947150" y="3408363"/>
          <p14:tracePt t="42387" x="8955088" y="3467100"/>
          <p14:tracePt t="42396" x="8963025" y="3492500"/>
          <p14:tracePt t="42405" x="8980488" y="3535363"/>
          <p14:tracePt t="42414" x="8988425" y="3586163"/>
          <p14:tracePt t="42420" x="9005888" y="3611563"/>
          <p14:tracePt t="42429" x="9013825" y="3629025"/>
          <p14:tracePt t="42438" x="9013825" y="3646488"/>
          <p14:tracePt t="42443" x="9013825" y="3671888"/>
          <p14:tracePt t="42453" x="9023350" y="3679825"/>
          <p14:tracePt t="42458" x="9031288" y="3697288"/>
          <p14:tracePt t="42467" x="9031288" y="3713163"/>
          <p14:tracePt t="42474" x="9039225" y="3738563"/>
          <p14:tracePt t="42482" x="9039225" y="3756025"/>
          <p14:tracePt t="42489" x="9039225" y="3773488"/>
          <p14:tracePt t="42498" x="9048750" y="3790950"/>
          <p14:tracePt t="42505" x="9048750" y="3806825"/>
          <p14:tracePt t="42513" x="9056688" y="3841750"/>
          <p14:tracePt t="42521" x="9056688" y="3867150"/>
          <p14:tracePt t="42530" x="9056688" y="3875088"/>
          <p14:tracePt t="42537" x="9056688" y="3892550"/>
          <p14:tracePt t="42545" x="9056688" y="3908425"/>
          <p14:tracePt t="42556" x="9056688" y="3925888"/>
          <p14:tracePt t="42559" x="9056688" y="3943350"/>
          <p14:tracePt t="42570" x="9056688" y="3951288"/>
          <p14:tracePt t="42576" x="9056688" y="3960813"/>
          <p14:tracePt t="42584" x="9056688" y="3968750"/>
          <p14:tracePt t="42590" x="9056688" y="3986213"/>
          <p14:tracePt t="42599" x="9056688" y="4002088"/>
          <p14:tracePt t="42606" x="9056688" y="4011613"/>
          <p14:tracePt t="42615" x="9064625" y="4037013"/>
          <p14:tracePt t="42623" x="9064625" y="4052888"/>
          <p14:tracePt t="42630" x="9064625" y="4079875"/>
          <p14:tracePt t="42638" x="9064625" y="4095750"/>
          <p14:tracePt t="42646" x="9064625" y="4121150"/>
          <p14:tracePt t="42654" x="9064625" y="4130675"/>
          <p14:tracePt t="42661" x="9064625" y="4164013"/>
          <p14:tracePt t="42672" x="9064625" y="4181475"/>
          <p14:tracePt t="42688" x="9064625" y="4189413"/>
          <p14:tracePt t="42691" x="9064625" y="4197350"/>
          <p14:tracePt t="42707" x="9064625" y="4206875"/>
          <p14:tracePt t="42716" x="9064625" y="4214813"/>
          <p14:tracePt t="42723" x="9064625" y="4224338"/>
          <p14:tracePt t="42731" x="9064625" y="4232275"/>
          <p14:tracePt t="42786" x="9064625" y="4240213"/>
          <p14:tracePt t="42808" x="9064625" y="4249738"/>
          <p14:tracePt t="42816" x="9064625" y="4257675"/>
          <p14:tracePt t="42824" x="9056688" y="4265613"/>
          <p14:tracePt t="42840" x="9048750" y="4275138"/>
          <p14:tracePt t="42847" x="9031288" y="4283075"/>
          <p14:tracePt t="42854" x="9031288" y="4291013"/>
          <p14:tracePt t="42863" x="9005888" y="4300538"/>
          <p14:tracePt t="42872" x="8997950" y="4300538"/>
          <p14:tracePt t="42880" x="8980488" y="4308475"/>
          <p14:tracePt t="42888" x="8963025" y="4308475"/>
          <p14:tracePt t="42895" x="8929688" y="4308475"/>
          <p14:tracePt t="42905" x="8912225" y="4308475"/>
          <p14:tracePt t="42910" x="8869363" y="4308475"/>
          <p14:tracePt t="42920" x="8810625" y="4308475"/>
          <p14:tracePt t="42926" x="8716963" y="4283075"/>
          <p14:tracePt t="42934" x="8674100" y="4275138"/>
          <p14:tracePt t="42941" x="8615363" y="4265613"/>
          <p14:tracePt t="42948" x="8580438" y="4257675"/>
          <p14:tracePt t="42956" x="8572500" y="4257675"/>
          <p14:tracePt t="42964" x="8555038" y="4257675"/>
          <p14:tracePt t="42971" x="8539163" y="4257675"/>
          <p14:tracePt t="42988" x="8529638" y="4257675"/>
          <p14:tracePt t="42996" x="8521700" y="4257675"/>
          <p14:tracePt t="43042" x="8513763" y="4257675"/>
          <p14:tracePt t="43073" x="8513763" y="4249738"/>
          <p14:tracePt t="43081" x="8496300" y="4224338"/>
          <p14:tracePt t="43088" x="8478838" y="4171950"/>
          <p14:tracePt t="43097" x="8470900" y="4138613"/>
          <p14:tracePt t="43105" x="8462963" y="4079875"/>
          <p14:tracePt t="43114" x="8462963" y="4052888"/>
          <p14:tracePt t="43120" x="8462963" y="4019550"/>
          <p14:tracePt t="43129" x="8462963" y="3976688"/>
          <p14:tracePt t="43139" x="8462963" y="3951288"/>
          <p14:tracePt t="43144" x="8462963" y="3925888"/>
          <p14:tracePt t="43155" x="8462963" y="3917950"/>
          <p14:tracePt t="43159" x="8470900" y="3892550"/>
          <p14:tracePt t="43167" x="8470900" y="3883025"/>
          <p14:tracePt t="43175" x="8478838" y="3875088"/>
          <p14:tracePt t="43182" x="8496300" y="3857625"/>
          <p14:tracePt t="43190" x="8513763" y="3841750"/>
          <p14:tracePt t="43198" x="8555038" y="3806825"/>
          <p14:tracePt t="43206" x="8580438" y="3790950"/>
          <p14:tracePt t="43214" x="8597900" y="3773488"/>
          <p14:tracePt t="43222" x="8623300" y="3756025"/>
          <p14:tracePt t="43230" x="8640763" y="3748088"/>
          <p14:tracePt t="43237" x="8658225" y="3738563"/>
          <p14:tracePt t="43246" x="8691563" y="3713163"/>
          <p14:tracePt t="43256" x="8742363" y="3705225"/>
          <p14:tracePt t="43260" x="8767763" y="3697288"/>
          <p14:tracePt t="43271" x="8843963" y="3697288"/>
          <p14:tracePt t="43276" x="8904288" y="3697288"/>
          <p14:tracePt t="43284" x="8972550" y="3697288"/>
          <p14:tracePt t="43291" x="9056688" y="3697288"/>
          <p14:tracePt t="43299" x="9091613" y="3697288"/>
          <p14:tracePt t="43307" x="9124950" y="3697288"/>
          <p14:tracePt t="43315" x="9158288" y="3697288"/>
          <p14:tracePt t="43322" x="9183688" y="3697288"/>
          <p14:tracePt t="43330" x="9201150" y="3697288"/>
          <p14:tracePt t="43337" x="9244013" y="3697288"/>
          <p14:tracePt t="43346" x="9269413" y="3697288"/>
          <p14:tracePt t="43355" x="9294813" y="3697288"/>
          <p14:tracePt t="43362" x="9337675" y="3697288"/>
          <p14:tracePt t="43370" x="9388475" y="3697288"/>
          <p14:tracePt t="43377" x="9431338" y="3705225"/>
          <p14:tracePt t="43387" x="9464675" y="3738563"/>
          <p14:tracePt t="43393" x="9482138" y="3748088"/>
          <p14:tracePt t="43401" x="9507538" y="3756025"/>
          <p14:tracePt t="43408" x="9515475" y="3756025"/>
          <p14:tracePt t="43416" x="9523413" y="3756025"/>
          <p14:tracePt t="43425" x="9532938" y="3756025"/>
          <p14:tracePt t="43439" x="9550400" y="3773488"/>
          <p14:tracePt t="43447" x="9558338" y="3781425"/>
          <p14:tracePt t="43454" x="9566275" y="3781425"/>
          <p14:tracePt t="43463" x="9575800" y="3790950"/>
          <p14:tracePt t="43471" x="9591675" y="3798888"/>
          <p14:tracePt t="43479" x="9601200" y="3816350"/>
          <p14:tracePt t="43488" x="9609138" y="3816350"/>
          <p14:tracePt t="43493" x="9609138" y="3824288"/>
          <p14:tracePt t="43505" x="9617075" y="3832225"/>
          <p14:tracePt t="43509" x="9626600" y="3841750"/>
          <p14:tracePt t="43526" x="9626600" y="3849688"/>
          <p14:tracePt t="43533" x="9626600" y="3857625"/>
          <p14:tracePt t="43548" x="9626600" y="3867150"/>
          <p14:tracePt t="43556" x="9634538" y="3883025"/>
          <p14:tracePt t="43572" x="9634538" y="3892550"/>
          <p14:tracePt t="43579" x="9634538" y="3900488"/>
          <p14:tracePt t="43587" x="9652000" y="3908425"/>
          <p14:tracePt t="43595" x="9652000" y="3917950"/>
          <p14:tracePt t="43604" x="9652000" y="3925888"/>
          <p14:tracePt t="43611" x="9652000" y="3935413"/>
          <p14:tracePt t="43621" x="9652000" y="3951288"/>
          <p14:tracePt t="43626" x="9652000" y="3960813"/>
          <p14:tracePt t="43638" x="9659938" y="3968750"/>
          <p14:tracePt t="43641" x="9659938" y="3986213"/>
          <p14:tracePt t="43650" x="9659938" y="3994150"/>
          <p14:tracePt t="43657" x="9659938" y="4002088"/>
          <p14:tracePt t="43666" x="9659938" y="4019550"/>
          <p14:tracePt t="43673" x="9659938" y="4027488"/>
          <p14:tracePt t="43680" x="9659938" y="4044950"/>
          <p14:tracePt t="43688" x="9659938" y="4052888"/>
          <p14:tracePt t="43696" x="9659938" y="4062413"/>
          <p14:tracePt t="43705" x="9659938" y="4079875"/>
          <p14:tracePt t="43712" x="9659938" y="4087813"/>
          <p14:tracePt t="43720" x="9652000" y="4113213"/>
          <p14:tracePt t="43727" x="9642475" y="4130675"/>
          <p14:tracePt t="43739" x="9634538" y="4146550"/>
          <p14:tracePt t="43743" x="9626600" y="4156075"/>
          <p14:tracePt t="47126" x="9472613" y="4095750"/>
          <p14:tracePt t="47135" x="9320213" y="4044950"/>
          <p14:tracePt t="47141" x="9209088" y="3986213"/>
          <p14:tracePt t="47152" x="8972550" y="3900488"/>
          <p14:tracePt t="47158" x="8589963" y="3763963"/>
          <p14:tracePt t="47167" x="8420100" y="3713163"/>
          <p14:tracePt t="47174" x="8147050" y="3611563"/>
          <p14:tracePt t="47182" x="7646988" y="3382963"/>
          <p14:tracePt t="47188" x="7373938" y="3263900"/>
          <p14:tracePt t="47197" x="7102475" y="3144838"/>
          <p14:tracePt t="47204" x="6686550" y="2940050"/>
          <p14:tracePt t="47213" x="6448425" y="2863850"/>
          <p14:tracePt t="47220" x="6261100" y="2778125"/>
          <p14:tracePt t="47229" x="6091238" y="2736850"/>
          <p14:tracePt t="47236" x="5905500" y="2668588"/>
          <p14:tracePt t="47245" x="5751513" y="2617788"/>
          <p14:tracePt t="47254" x="5649913" y="2582863"/>
          <p14:tracePt t="47259" x="5573713" y="2549525"/>
          <p14:tracePt t="47267" x="5513388" y="2524125"/>
          <p14:tracePt t="47274" x="5454650" y="2489200"/>
          <p14:tracePt t="47283" x="5386388" y="2455863"/>
          <p14:tracePt t="47289" x="5335588" y="2413000"/>
          <p14:tracePt t="47298" x="5302250" y="2397125"/>
          <p14:tracePt t="47306" x="5276850" y="2387600"/>
          <p14:tracePt t="47313" x="5249863" y="2371725"/>
          <p14:tracePt t="47321" x="5216525" y="2354263"/>
          <p14:tracePt t="47625" x="5021263" y="2252663"/>
          <p14:tracePt t="47632" x="4630738" y="2039938"/>
          <p14:tracePt t="47640" x="4291013" y="1827213"/>
          <p14:tracePt t="47648" x="4111625" y="1708150"/>
          <p14:tracePt t="47656" x="3738563" y="1427163"/>
          <p14:tracePt t="47664" x="3449638" y="1249363"/>
          <p14:tracePt t="47671" x="3186113" y="1079500"/>
          <p14:tracePt t="47679" x="3067050" y="1011238"/>
          <p14:tracePt t="47687" x="2846388" y="858838"/>
          <p14:tracePt t="47695" x="2582863" y="688975"/>
          <p14:tracePt t="47702" x="2463800" y="585788"/>
          <p14:tracePt t="47712" x="2370138" y="527050"/>
          <p14:tracePt t="47720" x="2268538" y="450850"/>
          <p14:tracePt t="47726" x="2182813" y="400050"/>
          <p14:tracePt t="47737" x="2106613" y="331788"/>
          <p14:tracePt t="47741" x="2047875" y="306388"/>
          <p14:tracePt t="47749" x="1997075" y="271463"/>
          <p14:tracePt t="47757" x="1946275" y="246063"/>
          <p14:tracePt t="47765" x="1903413" y="195263"/>
          <p14:tracePt t="48022" x="1817688" y="161925"/>
          <p14:tracePt t="48029" x="1741488" y="136525"/>
          <p14:tracePt t="48037" x="1690688" y="119063"/>
          <p14:tracePt t="48046" x="1614488" y="85725"/>
          <p14:tracePt t="48054" x="1528763" y="42863"/>
          <p14:tracePt t="48062" x="1462088" y="7938"/>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1026" name="Picture 2">
            <a:extLst>
              <a:ext uri="{FF2B5EF4-FFF2-40B4-BE49-F238E27FC236}">
                <a16:creationId xmlns:a16="http://schemas.microsoft.com/office/drawing/2014/main" id="{2EDFD6EF-7CD6-44BF-9D92-60C4B8E8A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54" y="2290870"/>
            <a:ext cx="6051995" cy="3209869"/>
          </a:xfrm>
          <a:prstGeom prst="rect">
            <a:avLst/>
          </a:prstGeom>
          <a:noFill/>
          <a:extLst>
            <a:ext uri="{909E8E84-426E-40DD-AFC4-6F175D3DCCD1}">
              <a14:hiddenFill xmlns:a14="http://schemas.microsoft.com/office/drawing/2010/main">
                <a:solidFill>
                  <a:srgbClr val="FFFFFF"/>
                </a:solidFill>
              </a14:hiddenFill>
            </a:ext>
          </a:extLst>
        </p:spPr>
      </p:pic>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33" name="四角形: 角を丸くする 32">
            <a:extLst>
              <a:ext uri="{FF2B5EF4-FFF2-40B4-BE49-F238E27FC236}">
                <a16:creationId xmlns:a16="http://schemas.microsoft.com/office/drawing/2014/main" id="{0E66A3AD-A77D-4C18-BF03-FAD71D1B0635}"/>
              </a:ext>
            </a:extLst>
          </p:cNvPr>
          <p:cNvSpPr/>
          <p:nvPr/>
        </p:nvSpPr>
        <p:spPr>
          <a:xfrm>
            <a:off x="-1743919" y="-34724"/>
            <a:ext cx="12783149" cy="1085893"/>
          </a:xfrm>
          <a:prstGeom prst="roundRect">
            <a:avLst/>
          </a:prstGeom>
          <a:solidFill>
            <a:schemeClr val="accent6">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ポイントの遷移</a:t>
            </a:r>
          </a:p>
        </p:txBody>
      </p:sp>
      <p:grpSp>
        <p:nvGrpSpPr>
          <p:cNvPr id="6" name="グループ化 5">
            <a:extLst>
              <a:ext uri="{FF2B5EF4-FFF2-40B4-BE49-F238E27FC236}">
                <a16:creationId xmlns:a16="http://schemas.microsoft.com/office/drawing/2014/main" id="{790033D9-8879-4B1F-A024-9F64FF9BFE3E}"/>
              </a:ext>
            </a:extLst>
          </p:cNvPr>
          <p:cNvGrpSpPr/>
          <p:nvPr/>
        </p:nvGrpSpPr>
        <p:grpSpPr>
          <a:xfrm>
            <a:off x="822982" y="2050697"/>
            <a:ext cx="6270876" cy="3357709"/>
            <a:chOff x="955711" y="2430704"/>
            <a:chExt cx="6270876" cy="3357709"/>
          </a:xfrm>
        </p:grpSpPr>
        <p:sp>
          <p:nvSpPr>
            <p:cNvPr id="10" name="テキスト ボックス 9">
              <a:extLst>
                <a:ext uri="{FF2B5EF4-FFF2-40B4-BE49-F238E27FC236}">
                  <a16:creationId xmlns:a16="http://schemas.microsoft.com/office/drawing/2014/main" id="{D5CE8754-1D0F-477C-8ED7-3B3BF70F94B9}"/>
                </a:ext>
              </a:extLst>
            </p:cNvPr>
            <p:cNvSpPr txBox="1"/>
            <p:nvPr/>
          </p:nvSpPr>
          <p:spPr>
            <a:xfrm>
              <a:off x="955711" y="2430704"/>
              <a:ext cx="500275" cy="369332"/>
            </a:xfrm>
            <a:prstGeom prst="rect">
              <a:avLst/>
            </a:prstGeom>
            <a:noFill/>
          </p:spPr>
          <p:txBody>
            <a:bodyPr wrap="square" rtlCol="0">
              <a:spAutoFit/>
            </a:bodyPr>
            <a:lstStyle/>
            <a:p>
              <a:r>
                <a:rPr kumimoji="1" lang="en-US" altLang="ja-JP" b="1" dirty="0"/>
                <a:t>Pt</a:t>
              </a:r>
              <a:endParaRPr kumimoji="1" lang="ja-JP" altLang="en-US" b="1" dirty="0"/>
            </a:p>
          </p:txBody>
        </p:sp>
        <p:sp>
          <p:nvSpPr>
            <p:cNvPr id="3" name="テキスト ボックス 2">
              <a:extLst>
                <a:ext uri="{FF2B5EF4-FFF2-40B4-BE49-F238E27FC236}">
                  <a16:creationId xmlns:a16="http://schemas.microsoft.com/office/drawing/2014/main" id="{FD082F3B-BC32-41B3-8936-06A1C41D1974}"/>
                </a:ext>
              </a:extLst>
            </p:cNvPr>
            <p:cNvSpPr txBox="1"/>
            <p:nvPr/>
          </p:nvSpPr>
          <p:spPr>
            <a:xfrm>
              <a:off x="6468598" y="5419081"/>
              <a:ext cx="757989" cy="369332"/>
            </a:xfrm>
            <a:prstGeom prst="rect">
              <a:avLst/>
            </a:prstGeom>
            <a:noFill/>
          </p:spPr>
          <p:txBody>
            <a:bodyPr wrap="square" rtlCol="0">
              <a:spAutoFit/>
            </a:bodyPr>
            <a:lstStyle/>
            <a:p>
              <a:r>
                <a:rPr kumimoji="1" lang="en-US" altLang="ja-JP" b="1" dirty="0"/>
                <a:t>days</a:t>
              </a:r>
              <a:endParaRPr kumimoji="1" lang="ja-JP" altLang="en-US" b="1" dirty="0"/>
            </a:p>
          </p:txBody>
        </p:sp>
      </p:grpSp>
      <p:sp>
        <p:nvSpPr>
          <p:cNvPr id="17" name="テキスト ボックス 16">
            <a:extLst>
              <a:ext uri="{FF2B5EF4-FFF2-40B4-BE49-F238E27FC236}">
                <a16:creationId xmlns:a16="http://schemas.microsoft.com/office/drawing/2014/main" id="{7072182B-7B63-4F6F-A67F-4867B4EC67DA}"/>
              </a:ext>
            </a:extLst>
          </p:cNvPr>
          <p:cNvSpPr txBox="1"/>
          <p:nvPr/>
        </p:nvSpPr>
        <p:spPr>
          <a:xfrm>
            <a:off x="1913613" y="1599322"/>
            <a:ext cx="1234687" cy="369332"/>
          </a:xfrm>
          <a:prstGeom prst="rect">
            <a:avLst/>
          </a:prstGeom>
          <a:noFill/>
        </p:spPr>
        <p:txBody>
          <a:bodyPr wrap="square" rtlCol="0">
            <a:spAutoFit/>
          </a:bodyPr>
          <a:lstStyle/>
          <a:p>
            <a:r>
              <a:rPr kumimoji="1" lang="ja-JP" altLang="en-US" dirty="0"/>
              <a:t>今回実験</a:t>
            </a:r>
            <a:endParaRPr kumimoji="1" lang="en-US" altLang="ja-JP" dirty="0"/>
          </a:p>
        </p:txBody>
      </p:sp>
      <p:sp>
        <p:nvSpPr>
          <p:cNvPr id="18" name="テキスト ボックス 17">
            <a:extLst>
              <a:ext uri="{FF2B5EF4-FFF2-40B4-BE49-F238E27FC236}">
                <a16:creationId xmlns:a16="http://schemas.microsoft.com/office/drawing/2014/main" id="{2AA57FF8-74BB-40A2-A81D-818C59DDDBDC}"/>
              </a:ext>
            </a:extLst>
          </p:cNvPr>
          <p:cNvSpPr txBox="1"/>
          <p:nvPr/>
        </p:nvSpPr>
        <p:spPr>
          <a:xfrm>
            <a:off x="5105788" y="6034044"/>
            <a:ext cx="3798607" cy="646331"/>
          </a:xfrm>
          <a:prstGeom prst="rect">
            <a:avLst/>
          </a:prstGeom>
          <a:noFill/>
        </p:spPr>
        <p:txBody>
          <a:bodyPr wrap="square" rtlCol="0">
            <a:spAutoFit/>
          </a:bodyPr>
          <a:lstStyle/>
          <a:p>
            <a:r>
              <a:rPr kumimoji="1" lang="ja-JP" altLang="en-US" b="1" dirty="0"/>
              <a:t>高ポイント保持者と低ポイント保持者の差が開いた。</a:t>
            </a:r>
            <a:endParaRPr kumimoji="1" lang="en-US" altLang="ja-JP" b="1" dirty="0"/>
          </a:p>
        </p:txBody>
      </p:sp>
      <p:sp>
        <p:nvSpPr>
          <p:cNvPr id="19" name="テキスト ボックス 18">
            <a:extLst>
              <a:ext uri="{FF2B5EF4-FFF2-40B4-BE49-F238E27FC236}">
                <a16:creationId xmlns:a16="http://schemas.microsoft.com/office/drawing/2014/main" id="{B6F50B80-4EED-4B30-A43B-C1E094D2A3F5}"/>
              </a:ext>
            </a:extLst>
          </p:cNvPr>
          <p:cNvSpPr txBox="1"/>
          <p:nvPr/>
        </p:nvSpPr>
        <p:spPr>
          <a:xfrm>
            <a:off x="2716266" y="5304482"/>
            <a:ext cx="864067" cy="369332"/>
          </a:xfrm>
          <a:prstGeom prst="rect">
            <a:avLst/>
          </a:prstGeom>
          <a:noFill/>
        </p:spPr>
        <p:txBody>
          <a:bodyPr wrap="square" rtlCol="0">
            <a:spAutoFit/>
          </a:bodyPr>
          <a:lstStyle/>
          <a:p>
            <a:r>
              <a:rPr kumimoji="1" lang="en-US" altLang="ja-JP" b="1" dirty="0"/>
              <a:t>5day</a:t>
            </a:r>
            <a:endParaRPr kumimoji="1" lang="ja-JP" altLang="en-US" b="1" dirty="0"/>
          </a:p>
        </p:txBody>
      </p:sp>
      <p:sp>
        <p:nvSpPr>
          <p:cNvPr id="20" name="テキスト ボックス 19">
            <a:extLst>
              <a:ext uri="{FF2B5EF4-FFF2-40B4-BE49-F238E27FC236}">
                <a16:creationId xmlns:a16="http://schemas.microsoft.com/office/drawing/2014/main" id="{23A1CE97-90A1-48D5-AC59-0A40DD024D44}"/>
              </a:ext>
            </a:extLst>
          </p:cNvPr>
          <p:cNvSpPr txBox="1"/>
          <p:nvPr/>
        </p:nvSpPr>
        <p:spPr>
          <a:xfrm>
            <a:off x="4412309" y="5316073"/>
            <a:ext cx="864067" cy="369332"/>
          </a:xfrm>
          <a:prstGeom prst="rect">
            <a:avLst/>
          </a:prstGeom>
          <a:noFill/>
        </p:spPr>
        <p:txBody>
          <a:bodyPr wrap="square" rtlCol="0">
            <a:spAutoFit/>
          </a:bodyPr>
          <a:lstStyle/>
          <a:p>
            <a:r>
              <a:rPr kumimoji="1" lang="en-US" altLang="ja-JP" b="1" dirty="0"/>
              <a:t>10day</a:t>
            </a:r>
            <a:endParaRPr kumimoji="1" lang="ja-JP" altLang="en-US" b="1" dirty="0"/>
          </a:p>
        </p:txBody>
      </p:sp>
    </p:spTree>
    <p:extLst>
      <p:ext uri="{BB962C8B-B14F-4D97-AF65-F5344CB8AC3E}">
        <p14:creationId xmlns:p14="http://schemas.microsoft.com/office/powerpoint/2010/main" val="1973478960"/>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57697BDA-7BE8-4392-90EA-0BBDE4926F6C}"/>
              </a:ext>
            </a:extLst>
          </p:cNvPr>
          <p:cNvGrpSpPr>
            <a:grpSpLocks noChangeAspect="1"/>
          </p:cNvGrpSpPr>
          <p:nvPr/>
        </p:nvGrpSpPr>
        <p:grpSpPr>
          <a:xfrm>
            <a:off x="623177" y="3639578"/>
            <a:ext cx="6197170" cy="2483125"/>
            <a:chOff x="714514" y="1170609"/>
            <a:chExt cx="7514516" cy="3010968"/>
          </a:xfrm>
        </p:grpSpPr>
        <p:sp>
          <p:nvSpPr>
            <p:cNvPr id="3" name="テキスト ボックス 2">
              <a:extLst>
                <a:ext uri="{FF2B5EF4-FFF2-40B4-BE49-F238E27FC236}">
                  <a16:creationId xmlns:a16="http://schemas.microsoft.com/office/drawing/2014/main" id="{B252C5AD-FE01-4AAE-9782-8DB94346B629}"/>
                </a:ext>
              </a:extLst>
            </p:cNvPr>
            <p:cNvSpPr txBox="1"/>
            <p:nvPr/>
          </p:nvSpPr>
          <p:spPr>
            <a:xfrm>
              <a:off x="2632766" y="3604589"/>
              <a:ext cx="318052" cy="298561"/>
            </a:xfrm>
            <a:prstGeom prst="rect">
              <a:avLst/>
            </a:prstGeom>
            <a:noFill/>
          </p:spPr>
          <p:txBody>
            <a:bodyPr wrap="square" rtlCol="0">
              <a:spAutoFit/>
            </a:bodyPr>
            <a:lstStyle/>
            <a:p>
              <a:r>
                <a:rPr kumimoji="1" lang="en-US" altLang="ja-JP" sz="1000" dirty="0"/>
                <a:t>0</a:t>
              </a:r>
              <a:endParaRPr kumimoji="1" lang="ja-JP" altLang="en-US" sz="1000" dirty="0"/>
            </a:p>
          </p:txBody>
        </p:sp>
        <p:sp>
          <p:nvSpPr>
            <p:cNvPr id="4" name="テキスト ボックス 3">
              <a:extLst>
                <a:ext uri="{FF2B5EF4-FFF2-40B4-BE49-F238E27FC236}">
                  <a16:creationId xmlns:a16="http://schemas.microsoft.com/office/drawing/2014/main" id="{C4D2182E-7C4B-4358-8371-886A521DDE8E}"/>
                </a:ext>
              </a:extLst>
            </p:cNvPr>
            <p:cNvSpPr txBox="1"/>
            <p:nvPr/>
          </p:nvSpPr>
          <p:spPr>
            <a:xfrm>
              <a:off x="4737653" y="3620860"/>
              <a:ext cx="318052" cy="298561"/>
            </a:xfrm>
            <a:prstGeom prst="rect">
              <a:avLst/>
            </a:prstGeom>
            <a:noFill/>
          </p:spPr>
          <p:txBody>
            <a:bodyPr wrap="square" rtlCol="0">
              <a:spAutoFit/>
            </a:bodyPr>
            <a:lstStyle/>
            <a:p>
              <a:r>
                <a:rPr kumimoji="1" lang="en-US" altLang="ja-JP" sz="1000" dirty="0"/>
                <a:t>0</a:t>
              </a:r>
              <a:endParaRPr kumimoji="1" lang="ja-JP" altLang="en-US" sz="1000" dirty="0"/>
            </a:p>
          </p:txBody>
        </p:sp>
        <p:pic>
          <p:nvPicPr>
            <p:cNvPr id="5" name="Picture 10">
              <a:extLst>
                <a:ext uri="{FF2B5EF4-FFF2-40B4-BE49-F238E27FC236}">
                  <a16:creationId xmlns:a16="http://schemas.microsoft.com/office/drawing/2014/main" id="{95E38B50-812F-4A7C-B884-F40F968D79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043" t="10012" r="17778" b="8646"/>
            <a:stretch/>
          </p:blipFill>
          <p:spPr bwMode="auto">
            <a:xfrm>
              <a:off x="4331251" y="1170609"/>
              <a:ext cx="1753705" cy="27272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a:extLst>
                <a:ext uri="{FF2B5EF4-FFF2-40B4-BE49-F238E27FC236}">
                  <a16:creationId xmlns:a16="http://schemas.microsoft.com/office/drawing/2014/main" id="{36C8DFD0-5F42-4EA8-B099-F0E92BE418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 t="10012" r="13897" b="8646"/>
            <a:stretch/>
          </p:blipFill>
          <p:spPr bwMode="auto">
            <a:xfrm>
              <a:off x="817215" y="1170609"/>
              <a:ext cx="7411815" cy="272724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58F8A15D-BEC0-4B67-BDC4-A6FD957760BA}"/>
                </a:ext>
              </a:extLst>
            </p:cNvPr>
            <p:cNvSpPr txBox="1"/>
            <p:nvPr/>
          </p:nvSpPr>
          <p:spPr>
            <a:xfrm>
              <a:off x="714514" y="3822818"/>
              <a:ext cx="460516" cy="335881"/>
            </a:xfrm>
            <a:prstGeom prst="rect">
              <a:avLst/>
            </a:prstGeom>
            <a:noFill/>
          </p:spPr>
          <p:txBody>
            <a:bodyPr wrap="square" rtlCol="0">
              <a:spAutoFit/>
            </a:bodyPr>
            <a:lstStyle/>
            <a:p>
              <a:r>
                <a:rPr kumimoji="1" lang="en-US" altLang="ja-JP" sz="1200" b="1" dirty="0"/>
                <a:t>0</a:t>
              </a:r>
              <a:endParaRPr kumimoji="1" lang="ja-JP" altLang="en-US" sz="1200" b="1" dirty="0"/>
            </a:p>
          </p:txBody>
        </p:sp>
        <p:sp>
          <p:nvSpPr>
            <p:cNvPr id="8" name="テキスト ボックス 7">
              <a:extLst>
                <a:ext uri="{FF2B5EF4-FFF2-40B4-BE49-F238E27FC236}">
                  <a16:creationId xmlns:a16="http://schemas.microsoft.com/office/drawing/2014/main" id="{84CFC620-8141-498C-9ACA-9DAC9F937629}"/>
                </a:ext>
              </a:extLst>
            </p:cNvPr>
            <p:cNvSpPr txBox="1"/>
            <p:nvPr/>
          </p:nvSpPr>
          <p:spPr>
            <a:xfrm>
              <a:off x="2174147" y="3844724"/>
              <a:ext cx="823252" cy="335881"/>
            </a:xfrm>
            <a:prstGeom prst="rect">
              <a:avLst/>
            </a:prstGeom>
            <a:noFill/>
          </p:spPr>
          <p:txBody>
            <a:bodyPr wrap="square" rtlCol="0">
              <a:spAutoFit/>
            </a:bodyPr>
            <a:lstStyle/>
            <a:p>
              <a:r>
                <a:rPr kumimoji="1" lang="en-US" altLang="ja-JP" sz="1200" b="1" dirty="0"/>
                <a:t>50000</a:t>
              </a:r>
              <a:endParaRPr kumimoji="1" lang="ja-JP" altLang="en-US" sz="1200" b="1" dirty="0"/>
            </a:p>
          </p:txBody>
        </p:sp>
        <p:sp>
          <p:nvSpPr>
            <p:cNvPr id="9" name="テキスト ボックス 8">
              <a:extLst>
                <a:ext uri="{FF2B5EF4-FFF2-40B4-BE49-F238E27FC236}">
                  <a16:creationId xmlns:a16="http://schemas.microsoft.com/office/drawing/2014/main" id="{EAF4350A-8772-4982-B806-B3ED5678AD39}"/>
                </a:ext>
              </a:extLst>
            </p:cNvPr>
            <p:cNvSpPr txBox="1"/>
            <p:nvPr/>
          </p:nvSpPr>
          <p:spPr>
            <a:xfrm>
              <a:off x="3867230" y="3845696"/>
              <a:ext cx="921030" cy="335881"/>
            </a:xfrm>
            <a:prstGeom prst="rect">
              <a:avLst/>
            </a:prstGeom>
            <a:noFill/>
          </p:spPr>
          <p:txBody>
            <a:bodyPr wrap="square" rtlCol="0">
              <a:spAutoFit/>
            </a:bodyPr>
            <a:lstStyle/>
            <a:p>
              <a:r>
                <a:rPr kumimoji="1" lang="en-US" altLang="ja-JP" sz="1200" b="1" dirty="0"/>
                <a:t>100000</a:t>
              </a:r>
              <a:endParaRPr kumimoji="1" lang="ja-JP" altLang="en-US" sz="1200" b="1" dirty="0"/>
            </a:p>
          </p:txBody>
        </p:sp>
        <p:sp>
          <p:nvSpPr>
            <p:cNvPr id="10" name="テキスト ボックス 9">
              <a:extLst>
                <a:ext uri="{FF2B5EF4-FFF2-40B4-BE49-F238E27FC236}">
                  <a16:creationId xmlns:a16="http://schemas.microsoft.com/office/drawing/2014/main" id="{65034B32-2A55-4F6D-96C3-30C2CA655204}"/>
                </a:ext>
              </a:extLst>
            </p:cNvPr>
            <p:cNvSpPr txBox="1"/>
            <p:nvPr/>
          </p:nvSpPr>
          <p:spPr>
            <a:xfrm>
              <a:off x="7191958" y="3822818"/>
              <a:ext cx="921030" cy="335881"/>
            </a:xfrm>
            <a:prstGeom prst="rect">
              <a:avLst/>
            </a:prstGeom>
            <a:noFill/>
          </p:spPr>
          <p:txBody>
            <a:bodyPr wrap="square" rtlCol="0">
              <a:spAutoFit/>
            </a:bodyPr>
            <a:lstStyle/>
            <a:p>
              <a:r>
                <a:rPr kumimoji="1" lang="en-US" altLang="ja-JP" sz="1200" b="1" dirty="0"/>
                <a:t>200000</a:t>
              </a:r>
              <a:endParaRPr kumimoji="1" lang="ja-JP" altLang="en-US" sz="1200" b="1" dirty="0"/>
            </a:p>
          </p:txBody>
        </p:sp>
      </p:grpSp>
      <p:grpSp>
        <p:nvGrpSpPr>
          <p:cNvPr id="11" name="グループ化 10">
            <a:extLst>
              <a:ext uri="{FF2B5EF4-FFF2-40B4-BE49-F238E27FC236}">
                <a16:creationId xmlns:a16="http://schemas.microsoft.com/office/drawing/2014/main" id="{6B622A8B-12A6-451A-B2BE-FF255761CDA1}"/>
              </a:ext>
            </a:extLst>
          </p:cNvPr>
          <p:cNvGrpSpPr/>
          <p:nvPr/>
        </p:nvGrpSpPr>
        <p:grpSpPr>
          <a:xfrm>
            <a:off x="5190579" y="3734341"/>
            <a:ext cx="1948215" cy="1029808"/>
            <a:chOff x="1977885" y="1133384"/>
            <a:chExt cx="1948215" cy="1029808"/>
          </a:xfrm>
        </p:grpSpPr>
        <p:pic>
          <p:nvPicPr>
            <p:cNvPr id="12" name="Picture 10">
              <a:extLst>
                <a:ext uri="{FF2B5EF4-FFF2-40B4-BE49-F238E27FC236}">
                  <a16:creationId xmlns:a16="http://schemas.microsoft.com/office/drawing/2014/main" id="{8C142BD1-C397-4A91-80B3-8FCBB96262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856" t="1589" r="46328" b="90150"/>
            <a:stretch/>
          </p:blipFill>
          <p:spPr bwMode="auto">
            <a:xfrm rot="5400000">
              <a:off x="1769988" y="1341281"/>
              <a:ext cx="1029808" cy="614013"/>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2F65B8A0-714B-49D4-983E-D7CB1326457B}"/>
                </a:ext>
              </a:extLst>
            </p:cNvPr>
            <p:cNvSpPr txBox="1"/>
            <p:nvPr/>
          </p:nvSpPr>
          <p:spPr>
            <a:xfrm>
              <a:off x="2407619" y="1136046"/>
              <a:ext cx="1518481" cy="923330"/>
            </a:xfrm>
            <a:prstGeom prst="rect">
              <a:avLst/>
            </a:prstGeom>
            <a:noFill/>
          </p:spPr>
          <p:txBody>
            <a:bodyPr wrap="square" rtlCol="0">
              <a:spAutoFit/>
            </a:bodyPr>
            <a:lstStyle/>
            <a:p>
              <a:r>
                <a:rPr kumimoji="1" lang="ja-JP" altLang="en-US" b="1" dirty="0"/>
                <a:t>議論</a:t>
              </a:r>
              <a:endParaRPr kumimoji="1" lang="en-US" altLang="ja-JP" b="1" dirty="0"/>
            </a:p>
            <a:p>
              <a:r>
                <a:rPr kumimoji="1" lang="ja-JP" altLang="en-US" b="1" dirty="0"/>
                <a:t>日常生活</a:t>
              </a:r>
              <a:endParaRPr kumimoji="1" lang="en-US" altLang="ja-JP" b="1" dirty="0"/>
            </a:p>
            <a:p>
              <a:r>
                <a:rPr kumimoji="1" lang="ja-JP" altLang="en-US" b="1" dirty="0"/>
                <a:t>ヘルスケア</a:t>
              </a:r>
            </a:p>
          </p:txBody>
        </p:sp>
      </p:grpSp>
      <p:graphicFrame>
        <p:nvGraphicFramePr>
          <p:cNvPr id="14" name="表 7">
            <a:extLst>
              <a:ext uri="{FF2B5EF4-FFF2-40B4-BE49-F238E27FC236}">
                <a16:creationId xmlns:a16="http://schemas.microsoft.com/office/drawing/2014/main" id="{EAE38F75-E6F2-4FFB-BD30-3075F1DAF3BA}"/>
              </a:ext>
            </a:extLst>
          </p:cNvPr>
          <p:cNvGraphicFramePr>
            <a:graphicFrameLocks noGrp="1"/>
          </p:cNvGraphicFramePr>
          <p:nvPr>
            <p:extLst>
              <p:ext uri="{D42A27DB-BD31-4B8C-83A1-F6EECF244321}">
                <p14:modId xmlns:p14="http://schemas.microsoft.com/office/powerpoint/2010/main" val="2132610633"/>
              </p:ext>
            </p:extLst>
          </p:nvPr>
        </p:nvGraphicFramePr>
        <p:xfrm>
          <a:off x="707874" y="1350113"/>
          <a:ext cx="2771049" cy="1112520"/>
        </p:xfrm>
        <a:graphic>
          <a:graphicData uri="http://schemas.openxmlformats.org/drawingml/2006/table">
            <a:tbl>
              <a:tblPr firstCol="1" bandRow="1">
                <a:tableStyleId>{21E4AEA4-8DFA-4A89-87EB-49C32662AFE0}</a:tableStyleId>
              </a:tblPr>
              <a:tblGrid>
                <a:gridCol w="1799028">
                  <a:extLst>
                    <a:ext uri="{9D8B030D-6E8A-4147-A177-3AD203B41FA5}">
                      <a16:colId xmlns:a16="http://schemas.microsoft.com/office/drawing/2014/main" val="3972275767"/>
                    </a:ext>
                  </a:extLst>
                </a:gridCol>
                <a:gridCol w="972021">
                  <a:extLst>
                    <a:ext uri="{9D8B030D-6E8A-4147-A177-3AD203B41FA5}">
                      <a16:colId xmlns:a16="http://schemas.microsoft.com/office/drawing/2014/main" val="615079803"/>
                    </a:ext>
                  </a:extLst>
                </a:gridCol>
              </a:tblGrid>
              <a:tr h="370840">
                <a:tc>
                  <a:txBody>
                    <a:bodyPr/>
                    <a:lstStyle/>
                    <a:p>
                      <a:pPr algn="ctr"/>
                      <a:r>
                        <a:rPr kumimoji="1" lang="ja-JP" altLang="en-US" dirty="0">
                          <a:solidFill>
                            <a:schemeClr val="tx1"/>
                          </a:solidFill>
                        </a:rPr>
                        <a:t>議論</a:t>
                      </a:r>
                    </a:p>
                  </a:txBody>
                  <a:tcPr/>
                </a:tc>
                <a:tc>
                  <a:txBody>
                    <a:bodyPr/>
                    <a:lstStyle/>
                    <a:p>
                      <a:pPr algn="ctr"/>
                      <a:r>
                        <a:rPr kumimoji="1" lang="en-US" altLang="ja-JP" dirty="0"/>
                        <a:t>6928Pt</a:t>
                      </a:r>
                    </a:p>
                  </a:txBody>
                  <a:tcPr/>
                </a:tc>
                <a:extLst>
                  <a:ext uri="{0D108BD9-81ED-4DB2-BD59-A6C34878D82A}">
                    <a16:rowId xmlns:a16="http://schemas.microsoft.com/office/drawing/2014/main" val="2351408794"/>
                  </a:ext>
                </a:extLst>
              </a:tr>
              <a:tr h="370840">
                <a:tc>
                  <a:txBody>
                    <a:bodyPr/>
                    <a:lstStyle/>
                    <a:p>
                      <a:pPr algn="ctr"/>
                      <a:r>
                        <a:rPr kumimoji="1" lang="ja-JP" altLang="en-US" dirty="0">
                          <a:solidFill>
                            <a:schemeClr val="tx1"/>
                          </a:solidFill>
                        </a:rPr>
                        <a:t>日常生活</a:t>
                      </a:r>
                    </a:p>
                  </a:txBody>
                  <a:tcPr/>
                </a:tc>
                <a:tc>
                  <a:txBody>
                    <a:bodyPr/>
                    <a:lstStyle/>
                    <a:p>
                      <a:pPr algn="ctr"/>
                      <a:r>
                        <a:rPr kumimoji="1" lang="en-US" altLang="ja-JP" dirty="0"/>
                        <a:t>7710Pt</a:t>
                      </a:r>
                      <a:endParaRPr kumimoji="1" lang="ja-JP" altLang="en-US" dirty="0"/>
                    </a:p>
                  </a:txBody>
                  <a:tcPr/>
                </a:tc>
                <a:extLst>
                  <a:ext uri="{0D108BD9-81ED-4DB2-BD59-A6C34878D82A}">
                    <a16:rowId xmlns:a16="http://schemas.microsoft.com/office/drawing/2014/main" val="1932650458"/>
                  </a:ext>
                </a:extLst>
              </a:tr>
              <a:tr h="370840">
                <a:tc>
                  <a:txBody>
                    <a:bodyPr/>
                    <a:lstStyle/>
                    <a:p>
                      <a:pPr algn="ctr"/>
                      <a:r>
                        <a:rPr kumimoji="1" lang="ja-JP" altLang="en-US" dirty="0">
                          <a:solidFill>
                            <a:schemeClr val="tx1"/>
                          </a:solidFill>
                        </a:rPr>
                        <a:t>ヘルスケア</a:t>
                      </a:r>
                      <a:endParaRPr kumimoji="1" lang="en-US" altLang="ja-JP" dirty="0">
                        <a:solidFill>
                          <a:schemeClr val="tx1"/>
                        </a:solidFill>
                      </a:endParaRPr>
                    </a:p>
                  </a:txBody>
                  <a:tcPr/>
                </a:tc>
                <a:tc>
                  <a:txBody>
                    <a:bodyPr/>
                    <a:lstStyle/>
                    <a:p>
                      <a:pPr algn="ctr"/>
                      <a:r>
                        <a:rPr kumimoji="1" lang="en-US" altLang="ja-JP" dirty="0"/>
                        <a:t>48621Pt</a:t>
                      </a:r>
                    </a:p>
                  </a:txBody>
                  <a:tcPr/>
                </a:tc>
                <a:extLst>
                  <a:ext uri="{0D108BD9-81ED-4DB2-BD59-A6C34878D82A}">
                    <a16:rowId xmlns:a16="http://schemas.microsoft.com/office/drawing/2014/main" val="3230588046"/>
                  </a:ext>
                </a:extLst>
              </a:tr>
            </a:tbl>
          </a:graphicData>
        </a:graphic>
      </p:graphicFrame>
      <p:sp>
        <p:nvSpPr>
          <p:cNvPr id="15" name="テキスト ボックス 14">
            <a:extLst>
              <a:ext uri="{FF2B5EF4-FFF2-40B4-BE49-F238E27FC236}">
                <a16:creationId xmlns:a16="http://schemas.microsoft.com/office/drawing/2014/main" id="{1F8B2429-ADF6-4882-ADDE-535600B9E26B}"/>
              </a:ext>
            </a:extLst>
          </p:cNvPr>
          <p:cNvSpPr txBox="1"/>
          <p:nvPr/>
        </p:nvSpPr>
        <p:spPr>
          <a:xfrm>
            <a:off x="4605875" y="5846301"/>
            <a:ext cx="759567" cy="276999"/>
          </a:xfrm>
          <a:prstGeom prst="rect">
            <a:avLst/>
          </a:prstGeom>
          <a:noFill/>
        </p:spPr>
        <p:txBody>
          <a:bodyPr wrap="square" rtlCol="0">
            <a:spAutoFit/>
          </a:bodyPr>
          <a:lstStyle/>
          <a:p>
            <a:r>
              <a:rPr kumimoji="1" lang="en-US" altLang="ja-JP" sz="1200" b="1" dirty="0"/>
              <a:t>150000</a:t>
            </a:r>
            <a:endParaRPr kumimoji="1" lang="ja-JP" altLang="en-US" sz="1200" b="1" dirty="0"/>
          </a:p>
        </p:txBody>
      </p:sp>
    </p:spTree>
    <p:extLst>
      <p:ext uri="{BB962C8B-B14F-4D97-AF65-F5344CB8AC3E}">
        <p14:creationId xmlns:p14="http://schemas.microsoft.com/office/powerpoint/2010/main" val="3435528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79E25F78-43C4-409C-8DDF-E603B93FF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565" y="949027"/>
            <a:ext cx="6081190" cy="37606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442E2401-01D7-4EE0-85AB-9CFC9139E9ED}"/>
              </a:ext>
            </a:extLst>
          </p:cNvPr>
          <p:cNvSpPr txBox="1"/>
          <p:nvPr/>
        </p:nvSpPr>
        <p:spPr>
          <a:xfrm>
            <a:off x="5121758" y="304820"/>
            <a:ext cx="2219498" cy="369332"/>
          </a:xfrm>
          <a:prstGeom prst="rect">
            <a:avLst/>
          </a:prstGeom>
          <a:noFill/>
        </p:spPr>
        <p:txBody>
          <a:bodyPr wrap="square" rtlCol="0">
            <a:spAutoFit/>
          </a:bodyPr>
          <a:lstStyle/>
          <a:p>
            <a:r>
              <a:rPr kumimoji="1" lang="ja-JP" altLang="en-US" dirty="0"/>
              <a:t>歩数レベル</a:t>
            </a:r>
            <a:r>
              <a:rPr kumimoji="1" lang="en-US" altLang="ja-JP" dirty="0"/>
              <a:t>1</a:t>
            </a:r>
          </a:p>
        </p:txBody>
      </p:sp>
      <p:sp>
        <p:nvSpPr>
          <p:cNvPr id="12" name="テキスト ボックス 11">
            <a:extLst>
              <a:ext uri="{FF2B5EF4-FFF2-40B4-BE49-F238E27FC236}">
                <a16:creationId xmlns:a16="http://schemas.microsoft.com/office/drawing/2014/main" id="{42B04320-A953-49F4-8F9B-C25DBF05E5F4}"/>
              </a:ext>
            </a:extLst>
          </p:cNvPr>
          <p:cNvSpPr txBox="1"/>
          <p:nvPr/>
        </p:nvSpPr>
        <p:spPr>
          <a:xfrm>
            <a:off x="1171954" y="768608"/>
            <a:ext cx="500275" cy="369332"/>
          </a:xfrm>
          <a:prstGeom prst="rect">
            <a:avLst/>
          </a:prstGeom>
          <a:noFill/>
        </p:spPr>
        <p:txBody>
          <a:bodyPr wrap="square" rtlCol="0">
            <a:spAutoFit/>
          </a:bodyPr>
          <a:lstStyle/>
          <a:p>
            <a:r>
              <a:rPr kumimoji="1" lang="en-US" altLang="ja-JP" b="1" dirty="0"/>
              <a:t>Pt</a:t>
            </a:r>
            <a:endParaRPr kumimoji="1" lang="ja-JP" altLang="en-US" b="1" dirty="0"/>
          </a:p>
        </p:txBody>
      </p:sp>
      <p:sp>
        <p:nvSpPr>
          <p:cNvPr id="13" name="テキスト ボックス 12">
            <a:extLst>
              <a:ext uri="{FF2B5EF4-FFF2-40B4-BE49-F238E27FC236}">
                <a16:creationId xmlns:a16="http://schemas.microsoft.com/office/drawing/2014/main" id="{5C705994-F5AC-4029-AD6F-B0FB8347E065}"/>
              </a:ext>
            </a:extLst>
          </p:cNvPr>
          <p:cNvSpPr txBox="1"/>
          <p:nvPr/>
        </p:nvSpPr>
        <p:spPr>
          <a:xfrm>
            <a:off x="6508543" y="4195335"/>
            <a:ext cx="757989" cy="369332"/>
          </a:xfrm>
          <a:prstGeom prst="rect">
            <a:avLst/>
          </a:prstGeom>
          <a:noFill/>
        </p:spPr>
        <p:txBody>
          <a:bodyPr wrap="square" rtlCol="0">
            <a:spAutoFit/>
          </a:bodyPr>
          <a:lstStyle/>
          <a:p>
            <a:r>
              <a:rPr kumimoji="1" lang="en-US" altLang="ja-JP" b="1" dirty="0"/>
              <a:t>days</a:t>
            </a:r>
            <a:endParaRPr kumimoji="1" lang="ja-JP" altLang="en-US" b="1" dirty="0"/>
          </a:p>
        </p:txBody>
      </p:sp>
    </p:spTree>
    <p:extLst>
      <p:ext uri="{BB962C8B-B14F-4D97-AF65-F5344CB8AC3E}">
        <p14:creationId xmlns:p14="http://schemas.microsoft.com/office/powerpoint/2010/main" val="1636509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U ターン矢印 90">
            <a:extLst>
              <a:ext uri="{FF2B5EF4-FFF2-40B4-BE49-F238E27FC236}">
                <a16:creationId xmlns:a16="http://schemas.microsoft.com/office/drawing/2014/main" id="{F3DC6A75-9C5A-0145-A441-7E8A6ABAEA2D}"/>
              </a:ext>
            </a:extLst>
          </p:cNvPr>
          <p:cNvSpPr/>
          <p:nvPr/>
        </p:nvSpPr>
        <p:spPr>
          <a:xfrm rot="5400000">
            <a:off x="7251972" y="3478030"/>
            <a:ext cx="651043" cy="284996"/>
          </a:xfrm>
          <a:prstGeom prst="uturnArrow">
            <a:avLst>
              <a:gd name="adj1" fmla="val 4445"/>
              <a:gd name="adj2" fmla="val 8213"/>
              <a:gd name="adj3" fmla="val 19518"/>
              <a:gd name="adj4" fmla="val 0"/>
              <a:gd name="adj5" fmla="val 100000"/>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sp>
        <p:nvSpPr>
          <p:cNvPr id="92" name="テキスト ボックス 42">
            <a:extLst>
              <a:ext uri="{FF2B5EF4-FFF2-40B4-BE49-F238E27FC236}">
                <a16:creationId xmlns:a16="http://schemas.microsoft.com/office/drawing/2014/main" id="{E2E800FC-991D-7643-8B08-FBC234CFCDD7}"/>
              </a:ext>
            </a:extLst>
          </p:cNvPr>
          <p:cNvSpPr txBox="1"/>
          <p:nvPr/>
        </p:nvSpPr>
        <p:spPr>
          <a:xfrm rot="5400000">
            <a:off x="3583366" y="3454430"/>
            <a:ext cx="1642951" cy="276999"/>
          </a:xfrm>
          <a:prstGeom prst="rect">
            <a:avLst/>
          </a:prstGeom>
          <a:noFill/>
        </p:spPr>
        <p:txBody>
          <a:bodyPr wrap="square" rtlCol="0">
            <a:spAutoFit/>
          </a:bodyPr>
          <a:lstStyle/>
          <a:p>
            <a:r>
              <a:rPr lang="en-US" altLang="ja-JP" sz="1200" dirty="0">
                <a:solidFill>
                  <a:prstClr val="black"/>
                </a:solidFill>
                <a:latin typeface="Meiryo" panose="020B0604030504040204" pitchFamily="34" charset="-128"/>
                <a:ea typeface="Meiryo" panose="020B0604030504040204" pitchFamily="34" charset="-128"/>
              </a:rPr>
              <a:t>Potential promotion</a:t>
            </a:r>
            <a:endParaRPr lang="ja-JP" altLang="en-US" sz="1200" dirty="0">
              <a:solidFill>
                <a:prstClr val="black"/>
              </a:solidFill>
              <a:latin typeface="Meiryo" panose="020B0604030504040204" pitchFamily="34" charset="-128"/>
              <a:ea typeface="Meiryo" panose="020B0604030504040204" pitchFamily="34" charset="-128"/>
            </a:endParaRPr>
          </a:p>
        </p:txBody>
      </p:sp>
      <p:sp>
        <p:nvSpPr>
          <p:cNvPr id="93" name="U ターン矢印 92">
            <a:extLst>
              <a:ext uri="{FF2B5EF4-FFF2-40B4-BE49-F238E27FC236}">
                <a16:creationId xmlns:a16="http://schemas.microsoft.com/office/drawing/2014/main" id="{0054A791-C044-AD4B-BADD-B8F7AB4954C6}"/>
              </a:ext>
            </a:extLst>
          </p:cNvPr>
          <p:cNvSpPr/>
          <p:nvPr/>
        </p:nvSpPr>
        <p:spPr>
          <a:xfrm rot="5400000" flipV="1">
            <a:off x="4004936" y="3265187"/>
            <a:ext cx="1704492" cy="660848"/>
          </a:xfrm>
          <a:prstGeom prst="uturnArrow">
            <a:avLst>
              <a:gd name="adj1" fmla="val 4445"/>
              <a:gd name="adj2" fmla="val 8213"/>
              <a:gd name="adj3" fmla="val 19518"/>
              <a:gd name="adj4" fmla="val 0"/>
              <a:gd name="adj5" fmla="val 100000"/>
            </a:avLst>
          </a:prstGeom>
          <a:pattFill prst="dkUpDiag">
            <a:fgClr>
              <a:schemeClr val="tx1">
                <a:lumMod val="50000"/>
                <a:lumOff val="50000"/>
              </a:schemeClr>
            </a:fgClr>
            <a:bgClr>
              <a:schemeClr val="bg1"/>
            </a:bgClr>
          </a:patt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sp>
        <p:nvSpPr>
          <p:cNvPr id="94" name="正方形/長方形 93">
            <a:extLst>
              <a:ext uri="{FF2B5EF4-FFF2-40B4-BE49-F238E27FC236}">
                <a16:creationId xmlns:a16="http://schemas.microsoft.com/office/drawing/2014/main" id="{AF883810-8E6C-4B47-9D64-057D0992C808}"/>
              </a:ext>
            </a:extLst>
          </p:cNvPr>
          <p:cNvSpPr/>
          <p:nvPr/>
        </p:nvSpPr>
        <p:spPr>
          <a:xfrm>
            <a:off x="5171275" y="2477106"/>
            <a:ext cx="2251485" cy="1096298"/>
          </a:xfrm>
          <a:prstGeom prst="rect">
            <a:avLst/>
          </a:prstGeom>
          <a:solidFill>
            <a:schemeClr val="bg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5" name="正方形/長方形 94">
            <a:extLst>
              <a:ext uri="{FF2B5EF4-FFF2-40B4-BE49-F238E27FC236}">
                <a16:creationId xmlns:a16="http://schemas.microsoft.com/office/drawing/2014/main" id="{D0F93E06-52F9-774B-891E-EF924224FEF2}"/>
              </a:ext>
            </a:extLst>
          </p:cNvPr>
          <p:cNvSpPr/>
          <p:nvPr/>
        </p:nvSpPr>
        <p:spPr>
          <a:xfrm>
            <a:off x="5231345" y="3038452"/>
            <a:ext cx="2134595" cy="496061"/>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L1: Get points when your altruistic action is approved</a:t>
            </a:r>
            <a:endParaRPr lang="ja-JP" altLang="en-US"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sp>
        <p:nvSpPr>
          <p:cNvPr id="96" name="正方形/長方形 95">
            <a:extLst>
              <a:ext uri="{FF2B5EF4-FFF2-40B4-BE49-F238E27FC236}">
                <a16:creationId xmlns:a16="http://schemas.microsoft.com/office/drawing/2014/main" id="{7162B163-7052-D341-A015-CA3FB254C440}"/>
              </a:ext>
            </a:extLst>
          </p:cNvPr>
          <p:cNvSpPr/>
          <p:nvPr/>
        </p:nvSpPr>
        <p:spPr>
          <a:xfrm>
            <a:off x="5231340" y="2522344"/>
            <a:ext cx="2134595" cy="496061"/>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L2: Get points when bet target increases points</a:t>
            </a:r>
            <a:endParaRPr lang="ja-JP" altLang="en-US"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sp>
        <p:nvSpPr>
          <p:cNvPr id="98" name="テキスト ボックス 42">
            <a:extLst>
              <a:ext uri="{FF2B5EF4-FFF2-40B4-BE49-F238E27FC236}">
                <a16:creationId xmlns:a16="http://schemas.microsoft.com/office/drawing/2014/main" id="{7ADDD002-3BA9-A54D-BC4B-6499A351AC7A}"/>
              </a:ext>
            </a:extLst>
          </p:cNvPr>
          <p:cNvSpPr txBox="1"/>
          <p:nvPr/>
        </p:nvSpPr>
        <p:spPr>
          <a:xfrm rot="5400000">
            <a:off x="7102469" y="3480113"/>
            <a:ext cx="1470630" cy="276999"/>
          </a:xfrm>
          <a:prstGeom prst="rect">
            <a:avLst/>
          </a:prstGeom>
          <a:noFill/>
        </p:spPr>
        <p:txBody>
          <a:bodyPr wrap="square" rtlCol="0">
            <a:spAutoFit/>
          </a:bodyPr>
          <a:lstStyle/>
          <a:p>
            <a:r>
              <a:rPr lang="en-US" altLang="ja-JP" sz="1200" dirty="0">
                <a:solidFill>
                  <a:prstClr val="black"/>
                </a:solidFill>
                <a:latin typeface="Meiryo" panose="020B0604030504040204" pitchFamily="34" charset="-128"/>
                <a:ea typeface="Meiryo" panose="020B0604030504040204" pitchFamily="34" charset="-128"/>
              </a:rPr>
              <a:t>Direct promotion</a:t>
            </a:r>
            <a:endParaRPr lang="ja-JP" altLang="en-US" sz="1200" dirty="0">
              <a:solidFill>
                <a:prstClr val="black"/>
              </a:solidFill>
              <a:latin typeface="Meiryo" panose="020B0604030504040204" pitchFamily="34" charset="-128"/>
              <a:ea typeface="Meiryo" panose="020B0604030504040204" pitchFamily="34" charset="-128"/>
            </a:endParaRPr>
          </a:p>
        </p:txBody>
      </p:sp>
      <p:sp>
        <p:nvSpPr>
          <p:cNvPr id="99" name="角丸四角形 98">
            <a:extLst>
              <a:ext uri="{FF2B5EF4-FFF2-40B4-BE49-F238E27FC236}">
                <a16:creationId xmlns:a16="http://schemas.microsoft.com/office/drawing/2014/main" id="{46E77194-2669-4041-BC48-25B1F1798ECC}"/>
              </a:ext>
            </a:extLst>
          </p:cNvPr>
          <p:cNvSpPr/>
          <p:nvPr/>
        </p:nvSpPr>
        <p:spPr>
          <a:xfrm>
            <a:off x="5198706" y="4194621"/>
            <a:ext cx="2236291" cy="385053"/>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 altLang="ja-JP" sz="1200" dirty="0">
                <a:solidFill>
                  <a:schemeClr val="tx1"/>
                </a:solidFill>
                <a:latin typeface="Meiryo" panose="020B0604030504040204" pitchFamily="34" charset="-128"/>
                <a:ea typeface="Meiryo" panose="020B0604030504040204" pitchFamily="34" charset="-128"/>
              </a:rPr>
              <a:t>Encouraging altruistic action of others</a:t>
            </a:r>
            <a:endParaRPr kumimoji="1" lang="ja-JP" altLang="en-US" sz="1200" dirty="0">
              <a:solidFill>
                <a:schemeClr val="tx1"/>
              </a:solidFill>
              <a:latin typeface="Meiryo" panose="020B0604030504040204" pitchFamily="34" charset="-128"/>
              <a:ea typeface="Meiryo" panose="020B0604030504040204" pitchFamily="34" charset="-128"/>
            </a:endParaRPr>
          </a:p>
        </p:txBody>
      </p:sp>
      <p:sp>
        <p:nvSpPr>
          <p:cNvPr id="100" name="角丸四角形 99">
            <a:extLst>
              <a:ext uri="{FF2B5EF4-FFF2-40B4-BE49-F238E27FC236}">
                <a16:creationId xmlns:a16="http://schemas.microsoft.com/office/drawing/2014/main" id="{265CB041-07EC-F049-843F-2DE8E9DE334E}"/>
              </a:ext>
            </a:extLst>
          </p:cNvPr>
          <p:cNvSpPr/>
          <p:nvPr/>
        </p:nvSpPr>
        <p:spPr>
          <a:xfrm>
            <a:off x="5186469" y="3730887"/>
            <a:ext cx="2236291" cy="385053"/>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solidFill>
                <a:latin typeface="Meiryo" panose="020B0604030504040204" pitchFamily="34" charset="-128"/>
                <a:ea typeface="Meiryo" panose="020B0604030504040204" pitchFamily="34" charset="-128"/>
              </a:rPr>
              <a:t>Altruistic action </a:t>
            </a:r>
            <a:endParaRPr kumimoji="1" lang="ja-JP" altLang="en-US" sz="1350">
              <a:solidFill>
                <a:schemeClr val="tx1"/>
              </a:solidFill>
              <a:latin typeface="Meiryo" panose="020B0604030504040204" pitchFamily="34" charset="-128"/>
              <a:ea typeface="Meiryo" panose="020B0604030504040204" pitchFamily="34" charset="-128"/>
            </a:endParaRPr>
          </a:p>
        </p:txBody>
      </p:sp>
      <p:sp>
        <p:nvSpPr>
          <p:cNvPr id="101" name="U ターン矢印 100">
            <a:extLst>
              <a:ext uri="{FF2B5EF4-FFF2-40B4-BE49-F238E27FC236}">
                <a16:creationId xmlns:a16="http://schemas.microsoft.com/office/drawing/2014/main" id="{AA9CCE9C-AB75-084B-8BBC-EBA1C51C878A}"/>
              </a:ext>
            </a:extLst>
          </p:cNvPr>
          <p:cNvSpPr/>
          <p:nvPr/>
        </p:nvSpPr>
        <p:spPr>
          <a:xfrm rot="16200000" flipH="1">
            <a:off x="4689013" y="2781961"/>
            <a:ext cx="540059" cy="462866"/>
          </a:xfrm>
          <a:prstGeom prst="uturnArrow">
            <a:avLst>
              <a:gd name="adj1" fmla="val 6634"/>
              <a:gd name="adj2" fmla="val 7290"/>
              <a:gd name="adj3" fmla="val 22376"/>
              <a:gd name="adj4" fmla="val 56352"/>
              <a:gd name="adj5" fmla="val 100000"/>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sp>
        <p:nvSpPr>
          <p:cNvPr id="102" name="テキスト ボックス 42">
            <a:extLst>
              <a:ext uri="{FF2B5EF4-FFF2-40B4-BE49-F238E27FC236}">
                <a16:creationId xmlns:a16="http://schemas.microsoft.com/office/drawing/2014/main" id="{7ADC7105-13CE-DD4F-8035-C2FF9888663A}"/>
              </a:ext>
            </a:extLst>
          </p:cNvPr>
          <p:cNvSpPr txBox="1"/>
          <p:nvPr/>
        </p:nvSpPr>
        <p:spPr>
          <a:xfrm rot="5400000">
            <a:off x="4299973" y="3539248"/>
            <a:ext cx="1096298" cy="461665"/>
          </a:xfrm>
          <a:prstGeom prst="rect">
            <a:avLst/>
          </a:prstGeom>
          <a:noFill/>
        </p:spPr>
        <p:txBody>
          <a:bodyPr wrap="square" rtlCol="0">
            <a:spAutoFit/>
          </a:bodyPr>
          <a:lstStyle/>
          <a:p>
            <a:r>
              <a:rPr lang="en-US" altLang="ja-JP" sz="1200" dirty="0">
                <a:solidFill>
                  <a:prstClr val="black"/>
                </a:solidFill>
                <a:latin typeface="Meiryo" panose="020B0604030504040204" pitchFamily="34" charset="-128"/>
                <a:ea typeface="Meiryo" panose="020B0604030504040204" pitchFamily="34" charset="-128"/>
              </a:rPr>
              <a:t>Meta-operation</a:t>
            </a:r>
            <a:endParaRPr lang="ja-JP" altLang="en-US" sz="1200" dirty="0">
              <a:solidFill>
                <a:prstClr val="black"/>
              </a:solidFill>
              <a:latin typeface="Meiryo" panose="020B0604030504040204" pitchFamily="34" charset="-128"/>
              <a:ea typeface="Meiryo" panose="020B0604030504040204" pitchFamily="34" charset="-128"/>
            </a:endParaRPr>
          </a:p>
        </p:txBody>
      </p:sp>
      <p:sp>
        <p:nvSpPr>
          <p:cNvPr id="103" name="角丸四角形 102">
            <a:extLst>
              <a:ext uri="{FF2B5EF4-FFF2-40B4-BE49-F238E27FC236}">
                <a16:creationId xmlns:a16="http://schemas.microsoft.com/office/drawing/2014/main" id="{9F6DA0D7-68D0-6844-8F43-DE7D6FE1F339}"/>
              </a:ext>
            </a:extLst>
          </p:cNvPr>
          <p:cNvSpPr/>
          <p:nvPr/>
        </p:nvSpPr>
        <p:spPr>
          <a:xfrm>
            <a:off x="5000915" y="3658656"/>
            <a:ext cx="2589718" cy="1013235"/>
          </a:xfrm>
          <a:prstGeom prst="roundRect">
            <a:avLst/>
          </a:prstGeom>
          <a:noFill/>
          <a:ln w="222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04" name="テキスト ボックス 103">
            <a:extLst>
              <a:ext uri="{FF2B5EF4-FFF2-40B4-BE49-F238E27FC236}">
                <a16:creationId xmlns:a16="http://schemas.microsoft.com/office/drawing/2014/main" id="{B9C1C895-918C-EE43-A905-F2EA507B3C99}"/>
              </a:ext>
            </a:extLst>
          </p:cNvPr>
          <p:cNvSpPr txBox="1"/>
          <p:nvPr/>
        </p:nvSpPr>
        <p:spPr>
          <a:xfrm>
            <a:off x="6149787" y="4651905"/>
            <a:ext cx="1500942" cy="300082"/>
          </a:xfrm>
          <a:prstGeom prst="rect">
            <a:avLst/>
          </a:prstGeom>
          <a:noFill/>
        </p:spPr>
        <p:txBody>
          <a:bodyPr wrap="square" rtlCol="0">
            <a:spAutoFit/>
          </a:bodyPr>
          <a:lstStyle/>
          <a:p>
            <a:r>
              <a:rPr kumimoji="1" lang="en-US" altLang="ja-JP" sz="1350" dirty="0"/>
              <a:t>Human behavior</a:t>
            </a:r>
            <a:endParaRPr kumimoji="1" lang="ja-JP" altLang="en-US" sz="1350"/>
          </a:p>
        </p:txBody>
      </p:sp>
      <p:sp>
        <p:nvSpPr>
          <p:cNvPr id="105" name="U ターン矢印 104">
            <a:extLst>
              <a:ext uri="{FF2B5EF4-FFF2-40B4-BE49-F238E27FC236}">
                <a16:creationId xmlns:a16="http://schemas.microsoft.com/office/drawing/2014/main" id="{534CB610-BA75-6341-9317-56291C00C1E4}"/>
              </a:ext>
            </a:extLst>
          </p:cNvPr>
          <p:cNvSpPr/>
          <p:nvPr/>
        </p:nvSpPr>
        <p:spPr>
          <a:xfrm rot="5400000">
            <a:off x="3305799" y="3409129"/>
            <a:ext cx="651043" cy="284996"/>
          </a:xfrm>
          <a:prstGeom prst="uturnArrow">
            <a:avLst>
              <a:gd name="adj1" fmla="val 4445"/>
              <a:gd name="adj2" fmla="val 8213"/>
              <a:gd name="adj3" fmla="val 19518"/>
              <a:gd name="adj4" fmla="val 0"/>
              <a:gd name="adj5" fmla="val 100000"/>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sp>
        <p:nvSpPr>
          <p:cNvPr id="106" name="正方形/長方形 105">
            <a:extLst>
              <a:ext uri="{FF2B5EF4-FFF2-40B4-BE49-F238E27FC236}">
                <a16:creationId xmlns:a16="http://schemas.microsoft.com/office/drawing/2014/main" id="{D4C82495-5023-D94A-8B44-70EDF4731586}"/>
              </a:ext>
            </a:extLst>
          </p:cNvPr>
          <p:cNvSpPr/>
          <p:nvPr/>
        </p:nvSpPr>
        <p:spPr>
          <a:xfrm>
            <a:off x="1225102" y="2939112"/>
            <a:ext cx="2251485" cy="554999"/>
          </a:xfrm>
          <a:prstGeom prst="rect">
            <a:avLst/>
          </a:prstGeom>
          <a:solidFill>
            <a:schemeClr val="bg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07" name="正方形/長方形 106">
            <a:extLst>
              <a:ext uri="{FF2B5EF4-FFF2-40B4-BE49-F238E27FC236}">
                <a16:creationId xmlns:a16="http://schemas.microsoft.com/office/drawing/2014/main" id="{5F9C47AF-7FC0-2245-A40B-ABFE488E21FA}"/>
              </a:ext>
            </a:extLst>
          </p:cNvPr>
          <p:cNvSpPr/>
          <p:nvPr/>
        </p:nvSpPr>
        <p:spPr>
          <a:xfrm>
            <a:off x="1285172" y="2969550"/>
            <a:ext cx="2134595" cy="496061"/>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L1: Get points when you do Target action</a:t>
            </a:r>
            <a:endParaRPr lang="ja-JP" altLang="en-US"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sp>
        <p:nvSpPr>
          <p:cNvPr id="109" name="テキスト ボックス 42">
            <a:extLst>
              <a:ext uri="{FF2B5EF4-FFF2-40B4-BE49-F238E27FC236}">
                <a16:creationId xmlns:a16="http://schemas.microsoft.com/office/drawing/2014/main" id="{9C95EEB7-2FF9-F84B-8B64-E6BEDE221323}"/>
              </a:ext>
            </a:extLst>
          </p:cNvPr>
          <p:cNvSpPr txBox="1"/>
          <p:nvPr/>
        </p:nvSpPr>
        <p:spPr>
          <a:xfrm rot="5400000">
            <a:off x="3156296" y="3411212"/>
            <a:ext cx="1470630" cy="276999"/>
          </a:xfrm>
          <a:prstGeom prst="rect">
            <a:avLst/>
          </a:prstGeom>
          <a:noFill/>
        </p:spPr>
        <p:txBody>
          <a:bodyPr wrap="square" rtlCol="0">
            <a:spAutoFit/>
          </a:bodyPr>
          <a:lstStyle/>
          <a:p>
            <a:r>
              <a:rPr lang="en-US" altLang="ja-JP" sz="1200" dirty="0">
                <a:solidFill>
                  <a:prstClr val="black"/>
                </a:solidFill>
                <a:latin typeface="Meiryo" panose="020B0604030504040204" pitchFamily="34" charset="-128"/>
                <a:ea typeface="Meiryo" panose="020B0604030504040204" pitchFamily="34" charset="-128"/>
              </a:rPr>
              <a:t>Direct promotion</a:t>
            </a:r>
            <a:endParaRPr lang="ja-JP" altLang="en-US" sz="1200" dirty="0">
              <a:solidFill>
                <a:prstClr val="black"/>
              </a:solidFill>
              <a:latin typeface="Meiryo" panose="020B0604030504040204" pitchFamily="34" charset="-128"/>
              <a:ea typeface="Meiryo" panose="020B0604030504040204" pitchFamily="34" charset="-128"/>
            </a:endParaRPr>
          </a:p>
        </p:txBody>
      </p:sp>
      <p:sp>
        <p:nvSpPr>
          <p:cNvPr id="110" name="角丸四角形 109">
            <a:extLst>
              <a:ext uri="{FF2B5EF4-FFF2-40B4-BE49-F238E27FC236}">
                <a16:creationId xmlns:a16="http://schemas.microsoft.com/office/drawing/2014/main" id="{014DD34B-8E74-E24A-8328-CE100ABD7AB6}"/>
              </a:ext>
            </a:extLst>
          </p:cNvPr>
          <p:cNvSpPr/>
          <p:nvPr/>
        </p:nvSpPr>
        <p:spPr>
          <a:xfrm>
            <a:off x="1240296" y="3661985"/>
            <a:ext cx="2236291" cy="385053"/>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solidFill>
                <a:latin typeface="Meiryo" panose="020B0604030504040204" pitchFamily="34" charset="-128"/>
                <a:ea typeface="Meiryo" panose="020B0604030504040204" pitchFamily="34" charset="-128"/>
              </a:rPr>
              <a:t>Target action </a:t>
            </a:r>
            <a:endParaRPr kumimoji="1" lang="ja-JP" altLang="en-US" sz="1350">
              <a:solidFill>
                <a:schemeClr val="tx1"/>
              </a:solidFill>
              <a:latin typeface="Meiryo" panose="020B0604030504040204" pitchFamily="34" charset="-128"/>
              <a:ea typeface="Meiryo" panose="020B0604030504040204" pitchFamily="34" charset="-128"/>
            </a:endParaRPr>
          </a:p>
        </p:txBody>
      </p:sp>
      <p:sp>
        <p:nvSpPr>
          <p:cNvPr id="111" name="角丸四角形 110">
            <a:extLst>
              <a:ext uri="{FF2B5EF4-FFF2-40B4-BE49-F238E27FC236}">
                <a16:creationId xmlns:a16="http://schemas.microsoft.com/office/drawing/2014/main" id="{FACE049F-9EEC-1E4C-B525-2EC6E65D2D2D}"/>
              </a:ext>
            </a:extLst>
          </p:cNvPr>
          <p:cNvSpPr/>
          <p:nvPr/>
        </p:nvSpPr>
        <p:spPr>
          <a:xfrm>
            <a:off x="1054742" y="3589755"/>
            <a:ext cx="2589718" cy="535965"/>
          </a:xfrm>
          <a:prstGeom prst="roundRect">
            <a:avLst/>
          </a:prstGeom>
          <a:noFill/>
          <a:ln w="222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12" name="テキスト ボックス 111">
            <a:extLst>
              <a:ext uri="{FF2B5EF4-FFF2-40B4-BE49-F238E27FC236}">
                <a16:creationId xmlns:a16="http://schemas.microsoft.com/office/drawing/2014/main" id="{6B99A362-F654-D944-9778-79DE1090AD39}"/>
              </a:ext>
            </a:extLst>
          </p:cNvPr>
          <p:cNvSpPr txBox="1"/>
          <p:nvPr/>
        </p:nvSpPr>
        <p:spPr>
          <a:xfrm>
            <a:off x="2203614" y="4159792"/>
            <a:ext cx="1500942" cy="300082"/>
          </a:xfrm>
          <a:prstGeom prst="rect">
            <a:avLst/>
          </a:prstGeom>
          <a:noFill/>
        </p:spPr>
        <p:txBody>
          <a:bodyPr wrap="square" rtlCol="0">
            <a:spAutoFit/>
          </a:bodyPr>
          <a:lstStyle/>
          <a:p>
            <a:r>
              <a:rPr kumimoji="1" lang="en-US" altLang="ja-JP" sz="1350" dirty="0"/>
              <a:t>Human behavior</a:t>
            </a:r>
            <a:endParaRPr kumimoji="1" lang="ja-JP" altLang="en-US" sz="1350"/>
          </a:p>
        </p:txBody>
      </p:sp>
    </p:spTree>
    <p:extLst>
      <p:ext uri="{BB962C8B-B14F-4D97-AF65-F5344CB8AC3E}">
        <p14:creationId xmlns:p14="http://schemas.microsoft.com/office/powerpoint/2010/main" val="2383458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75E473CA-B6B9-44DD-A050-B23D5ACB8E12}"/>
              </a:ext>
            </a:extLst>
          </p:cNvPr>
          <p:cNvSpPr txBox="1"/>
          <p:nvPr/>
        </p:nvSpPr>
        <p:spPr>
          <a:xfrm>
            <a:off x="808643" y="1097345"/>
            <a:ext cx="2219498" cy="369332"/>
          </a:xfrm>
          <a:prstGeom prst="rect">
            <a:avLst/>
          </a:prstGeom>
          <a:noFill/>
        </p:spPr>
        <p:txBody>
          <a:bodyPr wrap="square" rtlCol="0">
            <a:spAutoFit/>
          </a:bodyPr>
          <a:lstStyle/>
          <a:p>
            <a:r>
              <a:rPr kumimoji="1" lang="ja-JP" altLang="en-US" dirty="0"/>
              <a:t>利他行為レベル</a:t>
            </a:r>
            <a:r>
              <a:rPr kumimoji="1" lang="en-US" altLang="ja-JP" dirty="0"/>
              <a:t>1</a:t>
            </a:r>
          </a:p>
        </p:txBody>
      </p:sp>
      <p:sp>
        <p:nvSpPr>
          <p:cNvPr id="12" name="テキスト ボックス 11">
            <a:extLst>
              <a:ext uri="{FF2B5EF4-FFF2-40B4-BE49-F238E27FC236}">
                <a16:creationId xmlns:a16="http://schemas.microsoft.com/office/drawing/2014/main" id="{42B04320-A953-49F4-8F9B-C25DBF05E5F4}"/>
              </a:ext>
            </a:extLst>
          </p:cNvPr>
          <p:cNvSpPr txBox="1"/>
          <p:nvPr/>
        </p:nvSpPr>
        <p:spPr>
          <a:xfrm>
            <a:off x="1170480" y="2349413"/>
            <a:ext cx="500275" cy="369332"/>
          </a:xfrm>
          <a:prstGeom prst="rect">
            <a:avLst/>
          </a:prstGeom>
          <a:noFill/>
        </p:spPr>
        <p:txBody>
          <a:bodyPr wrap="square" rtlCol="0">
            <a:spAutoFit/>
          </a:bodyPr>
          <a:lstStyle/>
          <a:p>
            <a:r>
              <a:rPr kumimoji="1" lang="en-US" altLang="ja-JP" b="1" dirty="0"/>
              <a:t>Pt</a:t>
            </a:r>
            <a:endParaRPr kumimoji="1" lang="ja-JP" altLang="en-US" b="1" dirty="0"/>
          </a:p>
        </p:txBody>
      </p:sp>
      <p:sp>
        <p:nvSpPr>
          <p:cNvPr id="13" name="テキスト ボックス 12">
            <a:extLst>
              <a:ext uri="{FF2B5EF4-FFF2-40B4-BE49-F238E27FC236}">
                <a16:creationId xmlns:a16="http://schemas.microsoft.com/office/drawing/2014/main" id="{5C705994-F5AC-4029-AD6F-B0FB8347E065}"/>
              </a:ext>
            </a:extLst>
          </p:cNvPr>
          <p:cNvSpPr txBox="1"/>
          <p:nvPr/>
        </p:nvSpPr>
        <p:spPr>
          <a:xfrm>
            <a:off x="6279142" y="5822172"/>
            <a:ext cx="757989" cy="369332"/>
          </a:xfrm>
          <a:prstGeom prst="rect">
            <a:avLst/>
          </a:prstGeom>
          <a:noFill/>
        </p:spPr>
        <p:txBody>
          <a:bodyPr wrap="square" rtlCol="0">
            <a:spAutoFit/>
          </a:bodyPr>
          <a:lstStyle/>
          <a:p>
            <a:r>
              <a:rPr kumimoji="1" lang="en-US" altLang="ja-JP" b="1" dirty="0"/>
              <a:t>days</a:t>
            </a:r>
            <a:endParaRPr kumimoji="1" lang="ja-JP" altLang="en-US" b="1" dirty="0"/>
          </a:p>
        </p:txBody>
      </p:sp>
      <p:pic>
        <p:nvPicPr>
          <p:cNvPr id="1026" name="Picture 2">
            <a:extLst>
              <a:ext uri="{FF2B5EF4-FFF2-40B4-BE49-F238E27FC236}">
                <a16:creationId xmlns:a16="http://schemas.microsoft.com/office/drawing/2014/main" id="{D55B6474-5618-49BB-BCD5-75D445F8AA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101" y="2755015"/>
            <a:ext cx="5557041" cy="3436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081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A4AE308A-1F64-4330-8410-5678093B0148}"/>
              </a:ext>
            </a:extLst>
          </p:cNvPr>
          <p:cNvSpPr txBox="1"/>
          <p:nvPr/>
        </p:nvSpPr>
        <p:spPr>
          <a:xfrm>
            <a:off x="2584132" y="1243767"/>
            <a:ext cx="2219498" cy="369332"/>
          </a:xfrm>
          <a:prstGeom prst="rect">
            <a:avLst/>
          </a:prstGeom>
          <a:noFill/>
        </p:spPr>
        <p:txBody>
          <a:bodyPr wrap="square" rtlCol="0">
            <a:spAutoFit/>
          </a:bodyPr>
          <a:lstStyle/>
          <a:p>
            <a:r>
              <a:rPr kumimoji="1" lang="ja-JP" altLang="en-US" dirty="0"/>
              <a:t>議論レベル</a:t>
            </a:r>
            <a:r>
              <a:rPr kumimoji="1" lang="en-US" altLang="ja-JP" dirty="0"/>
              <a:t>1</a:t>
            </a:r>
          </a:p>
        </p:txBody>
      </p:sp>
      <p:sp>
        <p:nvSpPr>
          <p:cNvPr id="12" name="テキスト ボックス 11">
            <a:extLst>
              <a:ext uri="{FF2B5EF4-FFF2-40B4-BE49-F238E27FC236}">
                <a16:creationId xmlns:a16="http://schemas.microsoft.com/office/drawing/2014/main" id="{42B04320-A953-49F4-8F9B-C25DBF05E5F4}"/>
              </a:ext>
            </a:extLst>
          </p:cNvPr>
          <p:cNvSpPr txBox="1"/>
          <p:nvPr/>
        </p:nvSpPr>
        <p:spPr>
          <a:xfrm>
            <a:off x="1758802" y="2341478"/>
            <a:ext cx="500275" cy="369332"/>
          </a:xfrm>
          <a:prstGeom prst="rect">
            <a:avLst/>
          </a:prstGeom>
          <a:noFill/>
        </p:spPr>
        <p:txBody>
          <a:bodyPr wrap="square" rtlCol="0">
            <a:spAutoFit/>
          </a:bodyPr>
          <a:lstStyle/>
          <a:p>
            <a:r>
              <a:rPr kumimoji="1" lang="en-US" altLang="ja-JP" b="1" dirty="0"/>
              <a:t>Pt</a:t>
            </a:r>
            <a:endParaRPr kumimoji="1" lang="ja-JP" altLang="en-US" b="1" dirty="0"/>
          </a:p>
        </p:txBody>
      </p:sp>
      <p:sp>
        <p:nvSpPr>
          <p:cNvPr id="13" name="テキスト ボックス 12">
            <a:extLst>
              <a:ext uri="{FF2B5EF4-FFF2-40B4-BE49-F238E27FC236}">
                <a16:creationId xmlns:a16="http://schemas.microsoft.com/office/drawing/2014/main" id="{5C705994-F5AC-4029-AD6F-B0FB8347E065}"/>
              </a:ext>
            </a:extLst>
          </p:cNvPr>
          <p:cNvSpPr txBox="1"/>
          <p:nvPr/>
        </p:nvSpPr>
        <p:spPr>
          <a:xfrm>
            <a:off x="6967463" y="3586528"/>
            <a:ext cx="757989" cy="369332"/>
          </a:xfrm>
          <a:prstGeom prst="rect">
            <a:avLst/>
          </a:prstGeom>
          <a:noFill/>
        </p:spPr>
        <p:txBody>
          <a:bodyPr wrap="square" rtlCol="0">
            <a:spAutoFit/>
          </a:bodyPr>
          <a:lstStyle/>
          <a:p>
            <a:r>
              <a:rPr kumimoji="1" lang="en-US" altLang="ja-JP" b="1" dirty="0"/>
              <a:t>days</a:t>
            </a:r>
            <a:endParaRPr kumimoji="1" lang="ja-JP" altLang="en-US" b="1" dirty="0"/>
          </a:p>
        </p:txBody>
      </p:sp>
      <p:pic>
        <p:nvPicPr>
          <p:cNvPr id="2050" name="Picture 2">
            <a:extLst>
              <a:ext uri="{FF2B5EF4-FFF2-40B4-BE49-F238E27FC236}">
                <a16:creationId xmlns:a16="http://schemas.microsoft.com/office/drawing/2014/main" id="{334D0984-F33A-4468-A9B2-E8A42D8F3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793" y="2641799"/>
            <a:ext cx="5894544" cy="3645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593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D015F75-47C7-4846-B27F-6FFE7AA20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06" y="1973105"/>
            <a:ext cx="6083413" cy="376200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826F28C0-4D44-47AB-AE7B-0913A7A70923}"/>
              </a:ext>
            </a:extLst>
          </p:cNvPr>
          <p:cNvSpPr txBox="1"/>
          <p:nvPr/>
        </p:nvSpPr>
        <p:spPr>
          <a:xfrm>
            <a:off x="1198882" y="841773"/>
            <a:ext cx="2219498" cy="369332"/>
          </a:xfrm>
          <a:prstGeom prst="rect">
            <a:avLst/>
          </a:prstGeom>
          <a:noFill/>
        </p:spPr>
        <p:txBody>
          <a:bodyPr wrap="square" rtlCol="0">
            <a:spAutoFit/>
          </a:bodyPr>
          <a:lstStyle/>
          <a:p>
            <a:r>
              <a:rPr kumimoji="1" lang="ja-JP" altLang="en-US" dirty="0"/>
              <a:t>利他行為レベル</a:t>
            </a:r>
            <a:r>
              <a:rPr kumimoji="1" lang="en-US" altLang="ja-JP" dirty="0"/>
              <a:t>2</a:t>
            </a:r>
          </a:p>
        </p:txBody>
      </p:sp>
      <p:sp>
        <p:nvSpPr>
          <p:cNvPr id="12" name="テキスト ボックス 11">
            <a:extLst>
              <a:ext uri="{FF2B5EF4-FFF2-40B4-BE49-F238E27FC236}">
                <a16:creationId xmlns:a16="http://schemas.microsoft.com/office/drawing/2014/main" id="{42B04320-A953-49F4-8F9B-C25DBF05E5F4}"/>
              </a:ext>
            </a:extLst>
          </p:cNvPr>
          <p:cNvSpPr txBox="1"/>
          <p:nvPr/>
        </p:nvSpPr>
        <p:spPr>
          <a:xfrm>
            <a:off x="1322880" y="1788439"/>
            <a:ext cx="500275" cy="369332"/>
          </a:xfrm>
          <a:prstGeom prst="rect">
            <a:avLst/>
          </a:prstGeom>
          <a:noFill/>
        </p:spPr>
        <p:txBody>
          <a:bodyPr wrap="square" rtlCol="0">
            <a:spAutoFit/>
          </a:bodyPr>
          <a:lstStyle/>
          <a:p>
            <a:r>
              <a:rPr kumimoji="1" lang="en-US" altLang="ja-JP" b="1" dirty="0"/>
              <a:t>Pt</a:t>
            </a:r>
            <a:endParaRPr kumimoji="1" lang="ja-JP" altLang="en-US" b="1" dirty="0"/>
          </a:p>
        </p:txBody>
      </p:sp>
      <p:sp>
        <p:nvSpPr>
          <p:cNvPr id="13" name="テキスト ボックス 12">
            <a:extLst>
              <a:ext uri="{FF2B5EF4-FFF2-40B4-BE49-F238E27FC236}">
                <a16:creationId xmlns:a16="http://schemas.microsoft.com/office/drawing/2014/main" id="{5C705994-F5AC-4029-AD6F-B0FB8347E065}"/>
              </a:ext>
            </a:extLst>
          </p:cNvPr>
          <p:cNvSpPr txBox="1"/>
          <p:nvPr/>
        </p:nvSpPr>
        <p:spPr>
          <a:xfrm>
            <a:off x="6561447" y="5257895"/>
            <a:ext cx="757989" cy="369332"/>
          </a:xfrm>
          <a:prstGeom prst="rect">
            <a:avLst/>
          </a:prstGeom>
          <a:noFill/>
        </p:spPr>
        <p:txBody>
          <a:bodyPr wrap="square" rtlCol="0">
            <a:spAutoFit/>
          </a:bodyPr>
          <a:lstStyle/>
          <a:p>
            <a:r>
              <a:rPr kumimoji="1" lang="en-US" altLang="ja-JP" b="1" dirty="0"/>
              <a:t>days</a:t>
            </a:r>
            <a:endParaRPr kumimoji="1" lang="ja-JP" altLang="en-US" b="1" dirty="0"/>
          </a:p>
        </p:txBody>
      </p:sp>
    </p:spTree>
    <p:extLst>
      <p:ext uri="{BB962C8B-B14F-4D97-AF65-F5344CB8AC3E}">
        <p14:creationId xmlns:p14="http://schemas.microsoft.com/office/powerpoint/2010/main" val="332357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1B934946-2C1B-4952-8F44-2FE14930F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737" y="1548000"/>
            <a:ext cx="6083413" cy="3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67FDEEC5-84F8-443B-AAF5-E1203D39BF7A}"/>
              </a:ext>
            </a:extLst>
          </p:cNvPr>
          <p:cNvSpPr txBox="1"/>
          <p:nvPr/>
        </p:nvSpPr>
        <p:spPr>
          <a:xfrm>
            <a:off x="2181295" y="437913"/>
            <a:ext cx="2219498" cy="369332"/>
          </a:xfrm>
          <a:prstGeom prst="rect">
            <a:avLst/>
          </a:prstGeom>
          <a:noFill/>
        </p:spPr>
        <p:txBody>
          <a:bodyPr wrap="square" rtlCol="0">
            <a:spAutoFit/>
          </a:bodyPr>
          <a:lstStyle/>
          <a:p>
            <a:r>
              <a:rPr kumimoji="1" lang="ja-JP" altLang="en-US" dirty="0"/>
              <a:t>議論レベル</a:t>
            </a:r>
            <a:r>
              <a:rPr kumimoji="1" lang="en-US" altLang="ja-JP" dirty="0"/>
              <a:t>2</a:t>
            </a:r>
          </a:p>
        </p:txBody>
      </p:sp>
      <p:sp>
        <p:nvSpPr>
          <p:cNvPr id="12" name="テキスト ボックス 11">
            <a:extLst>
              <a:ext uri="{FF2B5EF4-FFF2-40B4-BE49-F238E27FC236}">
                <a16:creationId xmlns:a16="http://schemas.microsoft.com/office/drawing/2014/main" id="{42B04320-A953-49F4-8F9B-C25DBF05E5F4}"/>
              </a:ext>
            </a:extLst>
          </p:cNvPr>
          <p:cNvSpPr txBox="1"/>
          <p:nvPr/>
        </p:nvSpPr>
        <p:spPr>
          <a:xfrm>
            <a:off x="1681020" y="1363334"/>
            <a:ext cx="500275" cy="369332"/>
          </a:xfrm>
          <a:prstGeom prst="rect">
            <a:avLst/>
          </a:prstGeom>
          <a:noFill/>
        </p:spPr>
        <p:txBody>
          <a:bodyPr wrap="square" rtlCol="0">
            <a:spAutoFit/>
          </a:bodyPr>
          <a:lstStyle/>
          <a:p>
            <a:r>
              <a:rPr kumimoji="1" lang="en-US" altLang="ja-JP" b="1" dirty="0"/>
              <a:t>Pt</a:t>
            </a:r>
            <a:endParaRPr kumimoji="1" lang="ja-JP" altLang="en-US" b="1" dirty="0"/>
          </a:p>
        </p:txBody>
      </p:sp>
      <p:sp>
        <p:nvSpPr>
          <p:cNvPr id="13" name="テキスト ボックス 12">
            <a:extLst>
              <a:ext uri="{FF2B5EF4-FFF2-40B4-BE49-F238E27FC236}">
                <a16:creationId xmlns:a16="http://schemas.microsoft.com/office/drawing/2014/main" id="{5C705994-F5AC-4029-AD6F-B0FB8347E065}"/>
              </a:ext>
            </a:extLst>
          </p:cNvPr>
          <p:cNvSpPr txBox="1"/>
          <p:nvPr/>
        </p:nvSpPr>
        <p:spPr>
          <a:xfrm>
            <a:off x="6957687" y="4823555"/>
            <a:ext cx="757989" cy="369332"/>
          </a:xfrm>
          <a:prstGeom prst="rect">
            <a:avLst/>
          </a:prstGeom>
          <a:noFill/>
        </p:spPr>
        <p:txBody>
          <a:bodyPr wrap="square" rtlCol="0">
            <a:spAutoFit/>
          </a:bodyPr>
          <a:lstStyle/>
          <a:p>
            <a:r>
              <a:rPr kumimoji="1" lang="en-US" altLang="ja-JP" b="1" dirty="0"/>
              <a:t>days</a:t>
            </a:r>
            <a:endParaRPr kumimoji="1" lang="ja-JP" altLang="en-US" b="1" dirty="0"/>
          </a:p>
        </p:txBody>
      </p:sp>
    </p:spTree>
    <p:extLst>
      <p:ext uri="{BB962C8B-B14F-4D97-AF65-F5344CB8AC3E}">
        <p14:creationId xmlns:p14="http://schemas.microsoft.com/office/powerpoint/2010/main" val="3350709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38A025C8-8E1F-4D28-8E9E-02BDF895DE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407" r="7358" b="50563"/>
          <a:stretch/>
        </p:blipFill>
        <p:spPr bwMode="auto">
          <a:xfrm>
            <a:off x="356616" y="273065"/>
            <a:ext cx="630936" cy="1505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95C9A3B-F3C3-42BE-B9C8-ED5309FCA1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407" r="7358" b="50563"/>
          <a:stretch/>
        </p:blipFill>
        <p:spPr bwMode="auto">
          <a:xfrm>
            <a:off x="64008" y="277305"/>
            <a:ext cx="630936" cy="15057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614D5E0-3BFB-4446-A5EF-6AFE230C63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946" r="9111" b="50563"/>
          <a:stretch/>
        </p:blipFill>
        <p:spPr bwMode="auto">
          <a:xfrm>
            <a:off x="1741932" y="103569"/>
            <a:ext cx="370332" cy="15057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A8C083E-9F2A-4407-AE2A-4551765C94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000" t="4607" r="7100" b="51135"/>
          <a:stretch/>
        </p:blipFill>
        <p:spPr bwMode="auto">
          <a:xfrm>
            <a:off x="4023360" y="2011680"/>
            <a:ext cx="448056" cy="249631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6183650C-D480-40B9-90CC-DEFB55F28433}"/>
              </a:ext>
            </a:extLst>
          </p:cNvPr>
          <p:cNvSpPr txBox="1"/>
          <p:nvPr/>
        </p:nvSpPr>
        <p:spPr>
          <a:xfrm>
            <a:off x="2286000" y="3244334"/>
            <a:ext cx="4572000" cy="369332"/>
          </a:xfrm>
          <a:prstGeom prst="rect">
            <a:avLst/>
          </a:prstGeom>
          <a:noFill/>
        </p:spPr>
        <p:txBody>
          <a:bodyPr wrap="square">
            <a:spAutoFit/>
          </a:bodyPr>
          <a:lstStyle/>
          <a:p>
            <a:pPr algn="ct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獲得ポイントの推移</a:t>
            </a:r>
          </a:p>
        </p:txBody>
      </p:sp>
    </p:spTree>
    <p:extLst>
      <p:ext uri="{BB962C8B-B14F-4D97-AF65-F5344CB8AC3E}">
        <p14:creationId xmlns:p14="http://schemas.microsoft.com/office/powerpoint/2010/main" val="2334049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 6">
            <a:extLst>
              <a:ext uri="{FF2B5EF4-FFF2-40B4-BE49-F238E27FC236}">
                <a16:creationId xmlns:a16="http://schemas.microsoft.com/office/drawing/2014/main" id="{0A99CCB5-EB7B-44FC-A2B9-FB3F9DA34488}"/>
              </a:ext>
            </a:extLst>
          </p:cNvPr>
          <p:cNvGraphicFramePr>
            <a:graphicFrameLocks noGrp="1"/>
          </p:cNvGraphicFramePr>
          <p:nvPr/>
        </p:nvGraphicFramePr>
        <p:xfrm>
          <a:off x="439622" y="4703312"/>
          <a:ext cx="1903896" cy="741680"/>
        </p:xfrm>
        <a:graphic>
          <a:graphicData uri="http://schemas.openxmlformats.org/drawingml/2006/table">
            <a:tbl>
              <a:tblPr firstCol="1" bandRow="1">
                <a:tableStyleId>{F5AB1C69-6EDB-4FF4-983F-18BD219EF322}</a:tableStyleId>
              </a:tblPr>
              <a:tblGrid>
                <a:gridCol w="1281043">
                  <a:extLst>
                    <a:ext uri="{9D8B030D-6E8A-4147-A177-3AD203B41FA5}">
                      <a16:colId xmlns:a16="http://schemas.microsoft.com/office/drawing/2014/main" val="3538214606"/>
                    </a:ext>
                  </a:extLst>
                </a:gridCol>
                <a:gridCol w="622853">
                  <a:extLst>
                    <a:ext uri="{9D8B030D-6E8A-4147-A177-3AD203B41FA5}">
                      <a16:colId xmlns:a16="http://schemas.microsoft.com/office/drawing/2014/main" val="3524227201"/>
                    </a:ext>
                  </a:extLst>
                </a:gridCol>
              </a:tblGrid>
              <a:tr h="370840">
                <a:tc>
                  <a:txBody>
                    <a:bodyPr/>
                    <a:lstStyle/>
                    <a:p>
                      <a:pPr algn="ctr"/>
                      <a:r>
                        <a:rPr kumimoji="1" lang="ja-JP" altLang="en-US" dirty="0">
                          <a:solidFill>
                            <a:schemeClr val="tx1"/>
                          </a:solidFill>
                        </a:rPr>
                        <a:t>レベル</a:t>
                      </a:r>
                      <a:r>
                        <a:rPr kumimoji="1" lang="en-US" altLang="ja-JP" dirty="0">
                          <a:solidFill>
                            <a:schemeClr val="tx1"/>
                          </a:solidFill>
                        </a:rPr>
                        <a:t>1</a:t>
                      </a:r>
                    </a:p>
                  </a:txBody>
                  <a:tcPr/>
                </a:tc>
                <a:tc>
                  <a:txBody>
                    <a:bodyPr/>
                    <a:lstStyle/>
                    <a:p>
                      <a:pPr algn="ctr"/>
                      <a:r>
                        <a:rPr kumimoji="1" lang="en-US" altLang="ja-JP" dirty="0">
                          <a:solidFill>
                            <a:schemeClr val="tx1"/>
                          </a:solidFill>
                        </a:rPr>
                        <a:t>5</a:t>
                      </a:r>
                      <a:endParaRPr kumimoji="1" lang="ja-JP" altLang="en-US" dirty="0">
                        <a:solidFill>
                          <a:schemeClr val="tx1"/>
                        </a:solidFill>
                      </a:endParaRPr>
                    </a:p>
                  </a:txBody>
                  <a:tcPr/>
                </a:tc>
                <a:extLst>
                  <a:ext uri="{0D108BD9-81ED-4DB2-BD59-A6C34878D82A}">
                    <a16:rowId xmlns:a16="http://schemas.microsoft.com/office/drawing/2014/main" val="4085783698"/>
                  </a:ext>
                </a:extLst>
              </a:tr>
              <a:tr h="370840">
                <a:tc>
                  <a:txBody>
                    <a:bodyPr/>
                    <a:lstStyle/>
                    <a:p>
                      <a:pPr algn="ctr"/>
                      <a:r>
                        <a:rPr kumimoji="1" lang="ja-JP" altLang="en-US" dirty="0">
                          <a:solidFill>
                            <a:schemeClr val="tx1"/>
                          </a:solidFill>
                        </a:rPr>
                        <a:t>レベル</a:t>
                      </a:r>
                      <a:r>
                        <a:rPr kumimoji="1" lang="en-US" altLang="ja-JP" dirty="0">
                          <a:solidFill>
                            <a:schemeClr val="tx1"/>
                          </a:solidFill>
                        </a:rPr>
                        <a:t>2</a:t>
                      </a:r>
                      <a:endParaRPr kumimoji="1" lang="ja-JP" altLang="en-US" dirty="0">
                        <a:solidFill>
                          <a:schemeClr val="tx1"/>
                        </a:solidFill>
                      </a:endParaRPr>
                    </a:p>
                  </a:txBody>
                  <a:tcPr/>
                </a:tc>
                <a:tc>
                  <a:txBody>
                    <a:bodyPr/>
                    <a:lstStyle/>
                    <a:p>
                      <a:pPr algn="ctr"/>
                      <a:r>
                        <a:rPr kumimoji="1" lang="en-US" altLang="ja-JP" dirty="0">
                          <a:solidFill>
                            <a:schemeClr val="tx1"/>
                          </a:solidFill>
                        </a:rPr>
                        <a:t>5</a:t>
                      </a:r>
                      <a:endParaRPr kumimoji="1" lang="ja-JP" altLang="en-US" dirty="0">
                        <a:solidFill>
                          <a:schemeClr val="tx1"/>
                        </a:solidFill>
                      </a:endParaRPr>
                    </a:p>
                  </a:txBody>
                  <a:tcPr/>
                </a:tc>
                <a:extLst>
                  <a:ext uri="{0D108BD9-81ED-4DB2-BD59-A6C34878D82A}">
                    <a16:rowId xmlns:a16="http://schemas.microsoft.com/office/drawing/2014/main" val="3137121757"/>
                  </a:ext>
                </a:extLst>
              </a:tr>
            </a:tbl>
          </a:graphicData>
        </a:graphic>
      </p:graphicFrame>
      <p:graphicFrame>
        <p:nvGraphicFramePr>
          <p:cNvPr id="28" name="表 6">
            <a:extLst>
              <a:ext uri="{FF2B5EF4-FFF2-40B4-BE49-F238E27FC236}">
                <a16:creationId xmlns:a16="http://schemas.microsoft.com/office/drawing/2014/main" id="{8FB52798-872F-407C-BB14-87023DEB3AF0}"/>
              </a:ext>
            </a:extLst>
          </p:cNvPr>
          <p:cNvGraphicFramePr>
            <a:graphicFrameLocks noGrp="1"/>
          </p:cNvGraphicFramePr>
          <p:nvPr/>
        </p:nvGraphicFramePr>
        <p:xfrm>
          <a:off x="3583663" y="4703312"/>
          <a:ext cx="1903896" cy="741680"/>
        </p:xfrm>
        <a:graphic>
          <a:graphicData uri="http://schemas.openxmlformats.org/drawingml/2006/table">
            <a:tbl>
              <a:tblPr firstCol="1" bandRow="1">
                <a:tableStyleId>{F5AB1C69-6EDB-4FF4-983F-18BD219EF322}</a:tableStyleId>
              </a:tblPr>
              <a:tblGrid>
                <a:gridCol w="1281043">
                  <a:extLst>
                    <a:ext uri="{9D8B030D-6E8A-4147-A177-3AD203B41FA5}">
                      <a16:colId xmlns:a16="http://schemas.microsoft.com/office/drawing/2014/main" val="3538214606"/>
                    </a:ext>
                  </a:extLst>
                </a:gridCol>
                <a:gridCol w="622853">
                  <a:extLst>
                    <a:ext uri="{9D8B030D-6E8A-4147-A177-3AD203B41FA5}">
                      <a16:colId xmlns:a16="http://schemas.microsoft.com/office/drawing/2014/main" val="3524227201"/>
                    </a:ext>
                  </a:extLst>
                </a:gridCol>
              </a:tblGrid>
              <a:tr h="370840">
                <a:tc>
                  <a:txBody>
                    <a:bodyPr/>
                    <a:lstStyle/>
                    <a:p>
                      <a:pPr algn="ctr"/>
                      <a:r>
                        <a:rPr kumimoji="1" lang="ja-JP" altLang="en-US" dirty="0">
                          <a:solidFill>
                            <a:schemeClr val="tx1"/>
                          </a:solidFill>
                        </a:rPr>
                        <a:t>レベル</a:t>
                      </a:r>
                      <a:r>
                        <a:rPr kumimoji="1" lang="en-US" altLang="ja-JP" dirty="0">
                          <a:solidFill>
                            <a:schemeClr val="tx1"/>
                          </a:solidFill>
                        </a:rPr>
                        <a:t>1</a:t>
                      </a:r>
                    </a:p>
                  </a:txBody>
                  <a:tcPr/>
                </a:tc>
                <a:tc>
                  <a:txBody>
                    <a:bodyPr/>
                    <a:lstStyle/>
                    <a:p>
                      <a:pPr algn="ctr"/>
                      <a:r>
                        <a:rPr kumimoji="1" lang="en-US" altLang="ja-JP" dirty="0">
                          <a:solidFill>
                            <a:schemeClr val="tx1"/>
                          </a:solidFill>
                        </a:rPr>
                        <a:t>5</a:t>
                      </a:r>
                      <a:endParaRPr kumimoji="1" lang="ja-JP" altLang="en-US" dirty="0">
                        <a:solidFill>
                          <a:schemeClr val="tx1"/>
                        </a:solidFill>
                      </a:endParaRPr>
                    </a:p>
                  </a:txBody>
                  <a:tcPr/>
                </a:tc>
                <a:extLst>
                  <a:ext uri="{0D108BD9-81ED-4DB2-BD59-A6C34878D82A}">
                    <a16:rowId xmlns:a16="http://schemas.microsoft.com/office/drawing/2014/main" val="4085783698"/>
                  </a:ext>
                </a:extLst>
              </a:tr>
              <a:tr h="370840">
                <a:tc>
                  <a:txBody>
                    <a:bodyPr/>
                    <a:lstStyle/>
                    <a:p>
                      <a:pPr algn="ctr"/>
                      <a:r>
                        <a:rPr kumimoji="1" lang="ja-JP" altLang="en-US" dirty="0">
                          <a:solidFill>
                            <a:schemeClr val="tx1"/>
                          </a:solidFill>
                        </a:rPr>
                        <a:t>レベル</a:t>
                      </a:r>
                      <a:r>
                        <a:rPr kumimoji="1" lang="en-US" altLang="ja-JP" dirty="0">
                          <a:solidFill>
                            <a:schemeClr val="tx1"/>
                          </a:solidFill>
                        </a:rPr>
                        <a:t>2</a:t>
                      </a:r>
                      <a:endParaRPr kumimoji="1" lang="ja-JP" altLang="en-US" dirty="0">
                        <a:solidFill>
                          <a:schemeClr val="tx1"/>
                        </a:solidFill>
                      </a:endParaRPr>
                    </a:p>
                  </a:txBody>
                  <a:tcPr/>
                </a:tc>
                <a:tc>
                  <a:txBody>
                    <a:bodyPr/>
                    <a:lstStyle/>
                    <a:p>
                      <a:pPr algn="ctr"/>
                      <a:r>
                        <a:rPr kumimoji="1" lang="en-US" altLang="ja-JP" dirty="0">
                          <a:solidFill>
                            <a:schemeClr val="tx1"/>
                          </a:solidFill>
                        </a:rPr>
                        <a:t>5</a:t>
                      </a:r>
                      <a:endParaRPr kumimoji="1" lang="ja-JP" altLang="en-US" dirty="0">
                        <a:solidFill>
                          <a:schemeClr val="tx1"/>
                        </a:solidFill>
                      </a:endParaRPr>
                    </a:p>
                  </a:txBody>
                  <a:tcPr/>
                </a:tc>
                <a:extLst>
                  <a:ext uri="{0D108BD9-81ED-4DB2-BD59-A6C34878D82A}">
                    <a16:rowId xmlns:a16="http://schemas.microsoft.com/office/drawing/2014/main" val="3137121757"/>
                  </a:ext>
                </a:extLst>
              </a:tr>
            </a:tbl>
          </a:graphicData>
        </a:graphic>
      </p:graphicFrame>
      <p:graphicFrame>
        <p:nvGraphicFramePr>
          <p:cNvPr id="29" name="表 6">
            <a:extLst>
              <a:ext uri="{FF2B5EF4-FFF2-40B4-BE49-F238E27FC236}">
                <a16:creationId xmlns:a16="http://schemas.microsoft.com/office/drawing/2014/main" id="{FCACC132-9AAA-4638-8EFF-5A28FCA792EF}"/>
              </a:ext>
            </a:extLst>
          </p:cNvPr>
          <p:cNvGraphicFramePr>
            <a:graphicFrameLocks noGrp="1"/>
          </p:cNvGraphicFramePr>
          <p:nvPr/>
        </p:nvGraphicFramePr>
        <p:xfrm>
          <a:off x="6639036" y="4703312"/>
          <a:ext cx="1903896" cy="741680"/>
        </p:xfrm>
        <a:graphic>
          <a:graphicData uri="http://schemas.openxmlformats.org/drawingml/2006/table">
            <a:tbl>
              <a:tblPr firstCol="1" bandRow="1">
                <a:tableStyleId>{F5AB1C69-6EDB-4FF4-983F-18BD219EF322}</a:tableStyleId>
              </a:tblPr>
              <a:tblGrid>
                <a:gridCol w="1281043">
                  <a:extLst>
                    <a:ext uri="{9D8B030D-6E8A-4147-A177-3AD203B41FA5}">
                      <a16:colId xmlns:a16="http://schemas.microsoft.com/office/drawing/2014/main" val="3538214606"/>
                    </a:ext>
                  </a:extLst>
                </a:gridCol>
                <a:gridCol w="622853">
                  <a:extLst>
                    <a:ext uri="{9D8B030D-6E8A-4147-A177-3AD203B41FA5}">
                      <a16:colId xmlns:a16="http://schemas.microsoft.com/office/drawing/2014/main" val="3524227201"/>
                    </a:ext>
                  </a:extLst>
                </a:gridCol>
              </a:tblGrid>
              <a:tr h="370840">
                <a:tc>
                  <a:txBody>
                    <a:bodyPr/>
                    <a:lstStyle/>
                    <a:p>
                      <a:pPr algn="ctr"/>
                      <a:r>
                        <a:rPr kumimoji="1" lang="ja-JP" altLang="en-US" dirty="0">
                          <a:solidFill>
                            <a:schemeClr val="tx1"/>
                          </a:solidFill>
                        </a:rPr>
                        <a:t>レベル</a:t>
                      </a:r>
                      <a:r>
                        <a:rPr kumimoji="1" lang="en-US" altLang="ja-JP" dirty="0">
                          <a:solidFill>
                            <a:schemeClr val="tx1"/>
                          </a:solidFill>
                        </a:rPr>
                        <a:t>1</a:t>
                      </a:r>
                    </a:p>
                  </a:txBody>
                  <a:tcPr/>
                </a:tc>
                <a:tc>
                  <a:txBody>
                    <a:bodyPr/>
                    <a:lstStyle/>
                    <a:p>
                      <a:pPr algn="ctr"/>
                      <a:r>
                        <a:rPr kumimoji="1" lang="en-US" altLang="ja-JP" dirty="0">
                          <a:solidFill>
                            <a:schemeClr val="tx1"/>
                          </a:solidFill>
                        </a:rPr>
                        <a:t>2</a:t>
                      </a:r>
                      <a:endParaRPr kumimoji="1" lang="ja-JP" altLang="en-US" dirty="0">
                        <a:solidFill>
                          <a:schemeClr val="tx1"/>
                        </a:solidFill>
                      </a:endParaRPr>
                    </a:p>
                  </a:txBody>
                  <a:tcPr/>
                </a:tc>
                <a:extLst>
                  <a:ext uri="{0D108BD9-81ED-4DB2-BD59-A6C34878D82A}">
                    <a16:rowId xmlns:a16="http://schemas.microsoft.com/office/drawing/2014/main" val="4085783698"/>
                  </a:ext>
                </a:extLst>
              </a:tr>
              <a:tr h="370840">
                <a:tc>
                  <a:txBody>
                    <a:bodyPr/>
                    <a:lstStyle/>
                    <a:p>
                      <a:pPr algn="ctr"/>
                      <a:r>
                        <a:rPr kumimoji="1" lang="ja-JP" altLang="en-US" dirty="0">
                          <a:solidFill>
                            <a:schemeClr val="tx1"/>
                          </a:solidFill>
                        </a:rPr>
                        <a:t>レベル</a:t>
                      </a:r>
                      <a:r>
                        <a:rPr kumimoji="1" lang="en-US" altLang="ja-JP" dirty="0">
                          <a:solidFill>
                            <a:schemeClr val="tx1"/>
                          </a:solidFill>
                        </a:rPr>
                        <a:t>2</a:t>
                      </a:r>
                      <a:endParaRPr kumimoji="1" lang="ja-JP" altLang="en-US" dirty="0">
                        <a:solidFill>
                          <a:schemeClr val="tx1"/>
                        </a:solidFill>
                      </a:endParaRPr>
                    </a:p>
                  </a:txBody>
                  <a:tcPr/>
                </a:tc>
                <a:tc>
                  <a:txBody>
                    <a:bodyPr/>
                    <a:lstStyle/>
                    <a:p>
                      <a:pPr algn="ctr"/>
                      <a:r>
                        <a:rPr kumimoji="1" lang="en-US" altLang="ja-JP" dirty="0">
                          <a:solidFill>
                            <a:schemeClr val="tx1"/>
                          </a:solidFill>
                        </a:rPr>
                        <a:t>8</a:t>
                      </a:r>
                      <a:endParaRPr kumimoji="1" lang="ja-JP" altLang="en-US" dirty="0">
                        <a:solidFill>
                          <a:schemeClr val="tx1"/>
                        </a:solidFill>
                      </a:endParaRPr>
                    </a:p>
                  </a:txBody>
                  <a:tcPr/>
                </a:tc>
                <a:extLst>
                  <a:ext uri="{0D108BD9-81ED-4DB2-BD59-A6C34878D82A}">
                    <a16:rowId xmlns:a16="http://schemas.microsoft.com/office/drawing/2014/main" val="3137121757"/>
                  </a:ext>
                </a:extLst>
              </a:tr>
            </a:tbl>
          </a:graphicData>
        </a:graphic>
      </p:graphicFrame>
      <p:sp>
        <p:nvSpPr>
          <p:cNvPr id="7" name="テキスト ボックス 6">
            <a:extLst>
              <a:ext uri="{FF2B5EF4-FFF2-40B4-BE49-F238E27FC236}">
                <a16:creationId xmlns:a16="http://schemas.microsoft.com/office/drawing/2014/main" id="{71845ADC-7AC6-421F-B817-71CC0EE9506C}"/>
              </a:ext>
            </a:extLst>
          </p:cNvPr>
          <p:cNvSpPr txBox="1"/>
          <p:nvPr/>
        </p:nvSpPr>
        <p:spPr>
          <a:xfrm>
            <a:off x="278295" y="5956340"/>
            <a:ext cx="8587409" cy="646331"/>
          </a:xfrm>
          <a:prstGeom prst="rect">
            <a:avLst/>
          </a:prstGeom>
          <a:solidFill>
            <a:schemeClr val="accent6">
              <a:lumMod val="60000"/>
              <a:lumOff val="40000"/>
            </a:schemeClr>
          </a:solidFill>
        </p:spPr>
        <p:txBody>
          <a:bodyPr wrap="square" rtlCol="0">
            <a:spAutoFit/>
          </a:bodyPr>
          <a:lstStyle/>
          <a:p>
            <a:r>
              <a:rPr kumimoji="1" lang="ja-JP" altLang="en-US" b="1" dirty="0"/>
              <a:t>獲得できるポイント数に偏りはあったが、被験者の獲得しようとするアクションレベルは分散し、被験者ごとにポイント獲得の戦略が生まれた</a:t>
            </a:r>
          </a:p>
        </p:txBody>
      </p:sp>
      <p:grpSp>
        <p:nvGrpSpPr>
          <p:cNvPr id="2" name="グループ化 1">
            <a:extLst>
              <a:ext uri="{FF2B5EF4-FFF2-40B4-BE49-F238E27FC236}">
                <a16:creationId xmlns:a16="http://schemas.microsoft.com/office/drawing/2014/main" id="{7B30596D-260E-4201-92D1-3BFB1B2EA0C0}"/>
              </a:ext>
            </a:extLst>
          </p:cNvPr>
          <p:cNvGrpSpPr/>
          <p:nvPr/>
        </p:nvGrpSpPr>
        <p:grpSpPr>
          <a:xfrm>
            <a:off x="637280" y="1177874"/>
            <a:ext cx="7688968" cy="2529143"/>
            <a:chOff x="1159067" y="1350121"/>
            <a:chExt cx="7688968" cy="2529143"/>
          </a:xfrm>
        </p:grpSpPr>
        <p:sp>
          <p:nvSpPr>
            <p:cNvPr id="4" name="テキスト ボックス 3">
              <a:extLst>
                <a:ext uri="{FF2B5EF4-FFF2-40B4-BE49-F238E27FC236}">
                  <a16:creationId xmlns:a16="http://schemas.microsoft.com/office/drawing/2014/main" id="{6C10FE4A-5BE5-4766-9C13-29FDD7C65528}"/>
                </a:ext>
              </a:extLst>
            </p:cNvPr>
            <p:cNvSpPr txBox="1"/>
            <p:nvPr/>
          </p:nvSpPr>
          <p:spPr>
            <a:xfrm>
              <a:off x="1189072" y="1503985"/>
              <a:ext cx="3352466" cy="1077218"/>
            </a:xfrm>
            <a:prstGeom prst="rect">
              <a:avLst/>
            </a:prstGeom>
            <a:noFill/>
          </p:spPr>
          <p:txBody>
            <a:bodyPr wrap="square" rtlCol="0">
              <a:spAutoFit/>
            </a:bodyPr>
            <a:lstStyle/>
            <a:p>
              <a:r>
                <a:rPr lang="ja-JP" altLang="en-US" sz="1600" b="1" i="0" dirty="0">
                  <a:solidFill>
                    <a:srgbClr val="000000"/>
                  </a:solidFill>
                  <a:effectLst/>
                  <a:latin typeface="Roboto" panose="02000000000000000000" pitchFamily="2" charset="0"/>
                </a:rPr>
                <a:t>獲得できたできなかったは別として、あなたは主にどのアクションでポイントを獲得しようと思いましたか？</a:t>
              </a:r>
              <a:endParaRPr kumimoji="1" lang="ja-JP" altLang="en-US" sz="1600" b="1" dirty="0"/>
            </a:p>
          </p:txBody>
        </p:sp>
        <p:pic>
          <p:nvPicPr>
            <p:cNvPr id="2050" name="Picture 2">
              <a:extLst>
                <a:ext uri="{FF2B5EF4-FFF2-40B4-BE49-F238E27FC236}">
                  <a16:creationId xmlns:a16="http://schemas.microsoft.com/office/drawing/2014/main" id="{0BA6373E-1079-432A-A8C2-04F47042BC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393" t="17719" r="28592" b="3999"/>
            <a:stretch/>
          </p:blipFill>
          <p:spPr bwMode="auto">
            <a:xfrm>
              <a:off x="5234608" y="1409958"/>
              <a:ext cx="2562087" cy="2400083"/>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5C6B8B0E-9236-4AE8-AEC7-F1405277444D}"/>
                </a:ext>
              </a:extLst>
            </p:cNvPr>
            <p:cNvSpPr txBox="1"/>
            <p:nvPr/>
          </p:nvSpPr>
          <p:spPr>
            <a:xfrm>
              <a:off x="4417647" y="1499410"/>
              <a:ext cx="1462769" cy="461665"/>
            </a:xfrm>
            <a:prstGeom prst="rect">
              <a:avLst/>
            </a:prstGeom>
            <a:noFill/>
          </p:spPr>
          <p:txBody>
            <a:bodyPr wrap="square" rtlCol="0">
              <a:spAutoFit/>
            </a:bodyPr>
            <a:lstStyle/>
            <a:p>
              <a:r>
                <a:rPr kumimoji="1" lang="ja-JP" altLang="en-US" sz="2400" b="1" dirty="0"/>
                <a:t>日常生活</a:t>
              </a:r>
              <a:endParaRPr kumimoji="1" lang="en-US" altLang="ja-JP" sz="2400" b="1" dirty="0"/>
            </a:p>
          </p:txBody>
        </p:sp>
        <p:sp>
          <p:nvSpPr>
            <p:cNvPr id="14" name="テキスト ボックス 13">
              <a:extLst>
                <a:ext uri="{FF2B5EF4-FFF2-40B4-BE49-F238E27FC236}">
                  <a16:creationId xmlns:a16="http://schemas.microsoft.com/office/drawing/2014/main" id="{3F604C8C-3B4B-4C44-81AD-06D3A40C5F04}"/>
                </a:ext>
              </a:extLst>
            </p:cNvPr>
            <p:cNvSpPr txBox="1"/>
            <p:nvPr/>
          </p:nvSpPr>
          <p:spPr>
            <a:xfrm>
              <a:off x="7882271" y="2531680"/>
              <a:ext cx="965763" cy="461665"/>
            </a:xfrm>
            <a:prstGeom prst="rect">
              <a:avLst/>
            </a:prstGeom>
            <a:noFill/>
          </p:spPr>
          <p:txBody>
            <a:bodyPr wrap="square" rtlCol="0">
              <a:spAutoFit/>
            </a:bodyPr>
            <a:lstStyle/>
            <a:p>
              <a:r>
                <a:rPr kumimoji="1" lang="ja-JP" altLang="en-US" sz="2400" b="1" dirty="0"/>
                <a:t>議論</a:t>
              </a:r>
              <a:endParaRPr kumimoji="1" lang="en-US" altLang="ja-JP" sz="2400" b="1" dirty="0"/>
            </a:p>
          </p:txBody>
        </p:sp>
        <p:sp>
          <p:nvSpPr>
            <p:cNvPr id="15" name="テキスト ボックス 14">
              <a:extLst>
                <a:ext uri="{FF2B5EF4-FFF2-40B4-BE49-F238E27FC236}">
                  <a16:creationId xmlns:a16="http://schemas.microsoft.com/office/drawing/2014/main" id="{2551CCCF-29A3-4CEF-B04E-FBB86E07060C}"/>
                </a:ext>
              </a:extLst>
            </p:cNvPr>
            <p:cNvSpPr txBox="1"/>
            <p:nvPr/>
          </p:nvSpPr>
          <p:spPr>
            <a:xfrm>
              <a:off x="4393095" y="3247468"/>
              <a:ext cx="925671" cy="461665"/>
            </a:xfrm>
            <a:prstGeom prst="rect">
              <a:avLst/>
            </a:prstGeom>
            <a:noFill/>
          </p:spPr>
          <p:txBody>
            <a:bodyPr wrap="square" rtlCol="0">
              <a:spAutoFit/>
            </a:bodyPr>
            <a:lstStyle/>
            <a:p>
              <a:r>
                <a:rPr kumimoji="1" lang="ja-JP" altLang="en-US" sz="2400" b="1" dirty="0"/>
                <a:t>歩数</a:t>
              </a:r>
              <a:endParaRPr kumimoji="1" lang="en-US" altLang="ja-JP" sz="2400" b="1" dirty="0"/>
            </a:p>
          </p:txBody>
        </p:sp>
        <p:sp>
          <p:nvSpPr>
            <p:cNvPr id="16" name="四角形: 角を丸くする 15">
              <a:extLst>
                <a:ext uri="{FF2B5EF4-FFF2-40B4-BE49-F238E27FC236}">
                  <a16:creationId xmlns:a16="http://schemas.microsoft.com/office/drawing/2014/main" id="{568B318A-5FE1-4C6B-A823-C1FC67B1BE75}"/>
                </a:ext>
              </a:extLst>
            </p:cNvPr>
            <p:cNvSpPr/>
            <p:nvPr/>
          </p:nvSpPr>
          <p:spPr>
            <a:xfrm>
              <a:off x="1159067" y="1350121"/>
              <a:ext cx="7688968" cy="2529143"/>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grpSp>
      <p:grpSp>
        <p:nvGrpSpPr>
          <p:cNvPr id="8" name="グループ化 7">
            <a:extLst>
              <a:ext uri="{FF2B5EF4-FFF2-40B4-BE49-F238E27FC236}">
                <a16:creationId xmlns:a16="http://schemas.microsoft.com/office/drawing/2014/main" id="{7C4AA9E3-EC2A-41AA-8CBD-3A359E07BB14}"/>
              </a:ext>
            </a:extLst>
          </p:cNvPr>
          <p:cNvGrpSpPr/>
          <p:nvPr/>
        </p:nvGrpSpPr>
        <p:grpSpPr>
          <a:xfrm>
            <a:off x="133788" y="3809580"/>
            <a:ext cx="2828163" cy="1810709"/>
            <a:chOff x="188915" y="3812630"/>
            <a:chExt cx="2828163" cy="1810709"/>
          </a:xfrm>
        </p:grpSpPr>
        <p:sp>
          <p:nvSpPr>
            <p:cNvPr id="22" name="テキスト ボックス 21">
              <a:extLst>
                <a:ext uri="{FF2B5EF4-FFF2-40B4-BE49-F238E27FC236}">
                  <a16:creationId xmlns:a16="http://schemas.microsoft.com/office/drawing/2014/main" id="{64116505-7F3F-446E-95D9-4AC8C3AD8839}"/>
                </a:ext>
              </a:extLst>
            </p:cNvPr>
            <p:cNvSpPr txBox="1"/>
            <p:nvPr/>
          </p:nvSpPr>
          <p:spPr>
            <a:xfrm>
              <a:off x="264830" y="3879264"/>
              <a:ext cx="2752248" cy="677108"/>
            </a:xfrm>
            <a:prstGeom prst="rect">
              <a:avLst/>
            </a:prstGeom>
            <a:noFill/>
          </p:spPr>
          <p:txBody>
            <a:bodyPr wrap="square" rtlCol="0">
              <a:spAutoFit/>
            </a:bodyPr>
            <a:lstStyle/>
            <a:p>
              <a:r>
                <a:rPr lang="ja-JP" altLang="en-US" sz="1400" b="1" i="0" dirty="0">
                  <a:solidFill>
                    <a:srgbClr val="000000"/>
                  </a:solidFill>
                  <a:effectLst/>
                  <a:latin typeface="Roboto" panose="02000000000000000000" pitchFamily="2" charset="0"/>
                </a:rPr>
                <a:t>議論</a:t>
              </a:r>
              <a:r>
                <a:rPr lang="ja-JP" altLang="en-US" sz="1200" b="1" i="0" dirty="0">
                  <a:solidFill>
                    <a:srgbClr val="000000"/>
                  </a:solidFill>
                  <a:effectLst/>
                  <a:latin typeface="Roboto" panose="02000000000000000000" pitchFamily="2" charset="0"/>
                </a:rPr>
                <a:t>ではどちらかというとレベル</a:t>
              </a:r>
              <a:r>
                <a:rPr lang="en-US" altLang="ja-JP" sz="1200" b="1" i="0" dirty="0">
                  <a:solidFill>
                    <a:srgbClr val="000000"/>
                  </a:solidFill>
                  <a:effectLst/>
                  <a:latin typeface="Roboto" panose="02000000000000000000" pitchFamily="2" charset="0"/>
                </a:rPr>
                <a:t>1</a:t>
              </a:r>
              <a:r>
                <a:rPr lang="ja-JP" altLang="en-US" sz="1200" b="1" i="0" dirty="0">
                  <a:solidFill>
                    <a:srgbClr val="000000"/>
                  </a:solidFill>
                  <a:effectLst/>
                  <a:latin typeface="Roboto" panose="02000000000000000000" pitchFamily="2" charset="0"/>
                </a:rPr>
                <a:t>とレベル</a:t>
              </a:r>
              <a:r>
                <a:rPr lang="en-US" altLang="ja-JP" sz="1200" b="1" i="0" dirty="0">
                  <a:solidFill>
                    <a:srgbClr val="000000"/>
                  </a:solidFill>
                  <a:effectLst/>
                  <a:latin typeface="Roboto" panose="02000000000000000000" pitchFamily="2" charset="0"/>
                </a:rPr>
                <a:t>2</a:t>
              </a:r>
              <a:r>
                <a:rPr lang="ja-JP" altLang="en-US" sz="1200" b="1" i="0" dirty="0">
                  <a:solidFill>
                    <a:srgbClr val="000000"/>
                  </a:solidFill>
                  <a:effectLst/>
                  <a:latin typeface="Roboto" panose="02000000000000000000" pitchFamily="2" charset="0"/>
                </a:rPr>
                <a:t>のどちらでポイントを獲得しようと思いましたか。</a:t>
              </a:r>
              <a:endParaRPr kumimoji="1" lang="ja-JP" altLang="en-US" sz="1200" b="1" dirty="0"/>
            </a:p>
          </p:txBody>
        </p:sp>
        <p:sp>
          <p:nvSpPr>
            <p:cNvPr id="18" name="四角形: 角を丸くする 17">
              <a:extLst>
                <a:ext uri="{FF2B5EF4-FFF2-40B4-BE49-F238E27FC236}">
                  <a16:creationId xmlns:a16="http://schemas.microsoft.com/office/drawing/2014/main" id="{E5B9B11C-CC35-43FE-95C8-0164A1884FE3}"/>
                </a:ext>
              </a:extLst>
            </p:cNvPr>
            <p:cNvSpPr/>
            <p:nvPr/>
          </p:nvSpPr>
          <p:spPr>
            <a:xfrm>
              <a:off x="188915" y="3812630"/>
              <a:ext cx="2828163" cy="1810709"/>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grpSp>
      <p:grpSp>
        <p:nvGrpSpPr>
          <p:cNvPr id="5" name="グループ化 4">
            <a:extLst>
              <a:ext uri="{FF2B5EF4-FFF2-40B4-BE49-F238E27FC236}">
                <a16:creationId xmlns:a16="http://schemas.microsoft.com/office/drawing/2014/main" id="{B7C136C9-F365-4078-A3AC-AB32EEB569B4}"/>
              </a:ext>
            </a:extLst>
          </p:cNvPr>
          <p:cNvGrpSpPr/>
          <p:nvPr/>
        </p:nvGrpSpPr>
        <p:grpSpPr>
          <a:xfrm>
            <a:off x="3123524" y="3813387"/>
            <a:ext cx="2828163" cy="1810709"/>
            <a:chOff x="3069677" y="3816437"/>
            <a:chExt cx="2828163" cy="1810709"/>
          </a:xfrm>
        </p:grpSpPr>
        <p:sp>
          <p:nvSpPr>
            <p:cNvPr id="24" name="テキスト ボックス 23">
              <a:extLst>
                <a:ext uri="{FF2B5EF4-FFF2-40B4-BE49-F238E27FC236}">
                  <a16:creationId xmlns:a16="http://schemas.microsoft.com/office/drawing/2014/main" id="{FC1A9079-DD9B-4465-906B-0FA34E9C7C8E}"/>
                </a:ext>
              </a:extLst>
            </p:cNvPr>
            <p:cNvSpPr txBox="1"/>
            <p:nvPr/>
          </p:nvSpPr>
          <p:spPr>
            <a:xfrm>
              <a:off x="3105641" y="3886766"/>
              <a:ext cx="2752247" cy="677108"/>
            </a:xfrm>
            <a:prstGeom prst="rect">
              <a:avLst/>
            </a:prstGeom>
            <a:noFill/>
          </p:spPr>
          <p:txBody>
            <a:bodyPr wrap="square" rtlCol="0">
              <a:spAutoFit/>
            </a:bodyPr>
            <a:lstStyle/>
            <a:p>
              <a:r>
                <a:rPr lang="ja-JP" altLang="en-US" sz="1400" b="1" i="0" dirty="0">
                  <a:solidFill>
                    <a:srgbClr val="000000"/>
                  </a:solidFill>
                  <a:effectLst/>
                  <a:latin typeface="Roboto" panose="02000000000000000000" pitchFamily="2" charset="0"/>
                </a:rPr>
                <a:t>歩数</a:t>
              </a:r>
              <a:r>
                <a:rPr lang="ja-JP" altLang="en-US" sz="1200" b="1" i="0" dirty="0">
                  <a:solidFill>
                    <a:srgbClr val="000000"/>
                  </a:solidFill>
                  <a:effectLst/>
                  <a:latin typeface="Roboto" panose="02000000000000000000" pitchFamily="2" charset="0"/>
                </a:rPr>
                <a:t>ではどちらかというとレベル</a:t>
              </a:r>
              <a:r>
                <a:rPr lang="en-US" altLang="ja-JP" sz="1200" b="1" i="0" dirty="0">
                  <a:solidFill>
                    <a:srgbClr val="000000"/>
                  </a:solidFill>
                  <a:effectLst/>
                  <a:latin typeface="Roboto" panose="02000000000000000000" pitchFamily="2" charset="0"/>
                </a:rPr>
                <a:t>1</a:t>
              </a:r>
              <a:r>
                <a:rPr lang="ja-JP" altLang="en-US" sz="1200" b="1" i="0" dirty="0">
                  <a:solidFill>
                    <a:srgbClr val="000000"/>
                  </a:solidFill>
                  <a:effectLst/>
                  <a:latin typeface="Roboto" panose="02000000000000000000" pitchFamily="2" charset="0"/>
                </a:rPr>
                <a:t>とレベル</a:t>
              </a:r>
              <a:r>
                <a:rPr lang="en-US" altLang="ja-JP" sz="1200" b="1" i="0" dirty="0">
                  <a:solidFill>
                    <a:srgbClr val="000000"/>
                  </a:solidFill>
                  <a:effectLst/>
                  <a:latin typeface="Roboto" panose="02000000000000000000" pitchFamily="2" charset="0"/>
                </a:rPr>
                <a:t>2</a:t>
              </a:r>
              <a:r>
                <a:rPr lang="ja-JP" altLang="en-US" sz="1200" b="1" i="0" dirty="0">
                  <a:solidFill>
                    <a:srgbClr val="000000"/>
                  </a:solidFill>
                  <a:effectLst/>
                  <a:latin typeface="Roboto" panose="02000000000000000000" pitchFamily="2" charset="0"/>
                </a:rPr>
                <a:t>のどちらでポイントを獲得しようと思いましたか。</a:t>
              </a:r>
              <a:endParaRPr kumimoji="1" lang="ja-JP" altLang="en-US" sz="1200" b="1" dirty="0"/>
            </a:p>
          </p:txBody>
        </p:sp>
        <p:sp>
          <p:nvSpPr>
            <p:cNvPr id="20" name="四角形: 角を丸くする 19">
              <a:extLst>
                <a:ext uri="{FF2B5EF4-FFF2-40B4-BE49-F238E27FC236}">
                  <a16:creationId xmlns:a16="http://schemas.microsoft.com/office/drawing/2014/main" id="{7A895D2D-72E7-482C-B0EA-F5E5E6086943}"/>
                </a:ext>
              </a:extLst>
            </p:cNvPr>
            <p:cNvSpPr/>
            <p:nvPr/>
          </p:nvSpPr>
          <p:spPr>
            <a:xfrm>
              <a:off x="3069677" y="3816437"/>
              <a:ext cx="2828163" cy="1810709"/>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grpSp>
      <p:grpSp>
        <p:nvGrpSpPr>
          <p:cNvPr id="3" name="グループ化 2">
            <a:extLst>
              <a:ext uri="{FF2B5EF4-FFF2-40B4-BE49-F238E27FC236}">
                <a16:creationId xmlns:a16="http://schemas.microsoft.com/office/drawing/2014/main" id="{3601E119-4A71-4665-9AA3-B89D0F4BE340}"/>
              </a:ext>
            </a:extLst>
          </p:cNvPr>
          <p:cNvGrpSpPr/>
          <p:nvPr/>
        </p:nvGrpSpPr>
        <p:grpSpPr>
          <a:xfrm>
            <a:off x="6113260" y="3806530"/>
            <a:ext cx="2959866" cy="1810709"/>
            <a:chOff x="6064864" y="3809580"/>
            <a:chExt cx="2959866" cy="1810709"/>
          </a:xfrm>
        </p:grpSpPr>
        <p:sp>
          <p:nvSpPr>
            <p:cNvPr id="26" name="テキスト ボックス 25">
              <a:extLst>
                <a:ext uri="{FF2B5EF4-FFF2-40B4-BE49-F238E27FC236}">
                  <a16:creationId xmlns:a16="http://schemas.microsoft.com/office/drawing/2014/main" id="{54D97481-6FEB-4AD0-A369-79A6910E57DD}"/>
                </a:ext>
              </a:extLst>
            </p:cNvPr>
            <p:cNvSpPr txBox="1"/>
            <p:nvPr/>
          </p:nvSpPr>
          <p:spPr>
            <a:xfrm>
              <a:off x="6064864" y="3886766"/>
              <a:ext cx="2959866" cy="677108"/>
            </a:xfrm>
            <a:prstGeom prst="rect">
              <a:avLst/>
            </a:prstGeom>
            <a:noFill/>
          </p:spPr>
          <p:txBody>
            <a:bodyPr wrap="square" rtlCol="0">
              <a:spAutoFit/>
            </a:bodyPr>
            <a:lstStyle/>
            <a:p>
              <a:r>
                <a:rPr lang="ja-JP" altLang="en-US" sz="1400" b="1" dirty="0">
                  <a:solidFill>
                    <a:srgbClr val="000000"/>
                  </a:solidFill>
                  <a:latin typeface="Roboto" panose="02000000000000000000" pitchFamily="2" charset="0"/>
                </a:rPr>
                <a:t>日常生活</a:t>
              </a:r>
              <a:r>
                <a:rPr lang="ja-JP" altLang="en-US" sz="1200" b="1" i="0" dirty="0">
                  <a:solidFill>
                    <a:srgbClr val="000000"/>
                  </a:solidFill>
                  <a:effectLst/>
                  <a:latin typeface="Roboto" panose="02000000000000000000" pitchFamily="2" charset="0"/>
                </a:rPr>
                <a:t>ではどちらかというとレベル</a:t>
              </a:r>
              <a:r>
                <a:rPr lang="en-US" altLang="ja-JP" sz="1200" b="1" i="0" dirty="0">
                  <a:solidFill>
                    <a:srgbClr val="000000"/>
                  </a:solidFill>
                  <a:effectLst/>
                  <a:latin typeface="Roboto" panose="02000000000000000000" pitchFamily="2" charset="0"/>
                </a:rPr>
                <a:t>1</a:t>
              </a:r>
              <a:r>
                <a:rPr lang="ja-JP" altLang="en-US" sz="1200" b="1" i="0" dirty="0">
                  <a:solidFill>
                    <a:srgbClr val="000000"/>
                  </a:solidFill>
                  <a:effectLst/>
                  <a:latin typeface="Roboto" panose="02000000000000000000" pitchFamily="2" charset="0"/>
                </a:rPr>
                <a:t>とレベル</a:t>
              </a:r>
              <a:r>
                <a:rPr lang="en-US" altLang="ja-JP" sz="1200" b="1" i="0" dirty="0">
                  <a:solidFill>
                    <a:srgbClr val="000000"/>
                  </a:solidFill>
                  <a:effectLst/>
                  <a:latin typeface="Roboto" panose="02000000000000000000" pitchFamily="2" charset="0"/>
                </a:rPr>
                <a:t>2</a:t>
              </a:r>
              <a:r>
                <a:rPr lang="ja-JP" altLang="en-US" sz="1200" b="1" i="0" dirty="0">
                  <a:solidFill>
                    <a:srgbClr val="000000"/>
                  </a:solidFill>
                  <a:effectLst/>
                  <a:latin typeface="Roboto" panose="02000000000000000000" pitchFamily="2" charset="0"/>
                </a:rPr>
                <a:t>のどちらでポイントを獲得しようと思いましたか。</a:t>
              </a:r>
              <a:endParaRPr kumimoji="1" lang="ja-JP" altLang="en-US" sz="1200" b="1" dirty="0"/>
            </a:p>
          </p:txBody>
        </p:sp>
        <p:sp>
          <p:nvSpPr>
            <p:cNvPr id="21" name="四角形: 角を丸くする 20">
              <a:extLst>
                <a:ext uri="{FF2B5EF4-FFF2-40B4-BE49-F238E27FC236}">
                  <a16:creationId xmlns:a16="http://schemas.microsoft.com/office/drawing/2014/main" id="{B5BAAAAA-9DEC-4624-B612-B8297F94DF2D}"/>
                </a:ext>
              </a:extLst>
            </p:cNvPr>
            <p:cNvSpPr/>
            <p:nvPr/>
          </p:nvSpPr>
          <p:spPr>
            <a:xfrm>
              <a:off x="6074127" y="3809580"/>
              <a:ext cx="2828163" cy="1810709"/>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grpSp>
      <p:sp>
        <p:nvSpPr>
          <p:cNvPr id="23" name="Google Shape;250;p6">
            <a:extLst>
              <a:ext uri="{FF2B5EF4-FFF2-40B4-BE49-F238E27FC236}">
                <a16:creationId xmlns:a16="http://schemas.microsoft.com/office/drawing/2014/main" id="{5495F7D4-316D-4B02-9AAA-A27657BF042C}"/>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ポイント獲得方法（アクション別）</a:t>
            </a:r>
            <a:endParaRPr b="1" dirty="0"/>
          </a:p>
        </p:txBody>
      </p:sp>
    </p:spTree>
    <p:extLst>
      <p:ext uri="{BB962C8B-B14F-4D97-AF65-F5344CB8AC3E}">
        <p14:creationId xmlns:p14="http://schemas.microsoft.com/office/powerpoint/2010/main" val="30712350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33" name="四角形: 角を丸くする 32">
            <a:extLst>
              <a:ext uri="{FF2B5EF4-FFF2-40B4-BE49-F238E27FC236}">
                <a16:creationId xmlns:a16="http://schemas.microsoft.com/office/drawing/2014/main" id="{0E66A3AD-A77D-4C18-BF03-FAD71D1B0635}"/>
              </a:ext>
            </a:extLst>
          </p:cNvPr>
          <p:cNvSpPr/>
          <p:nvPr/>
        </p:nvSpPr>
        <p:spPr>
          <a:xfrm>
            <a:off x="-1743919" y="-34724"/>
            <a:ext cx="12783149" cy="1085893"/>
          </a:xfrm>
          <a:prstGeom prst="roundRect">
            <a:avLst/>
          </a:prstGeom>
          <a:solidFill>
            <a:schemeClr val="accent6">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議題</a:t>
            </a:r>
          </a:p>
        </p:txBody>
      </p:sp>
      <p:graphicFrame>
        <p:nvGraphicFramePr>
          <p:cNvPr id="2" name="表 1">
            <a:extLst>
              <a:ext uri="{FF2B5EF4-FFF2-40B4-BE49-F238E27FC236}">
                <a16:creationId xmlns:a16="http://schemas.microsoft.com/office/drawing/2014/main" id="{610A8647-9343-4A65-B112-8C99BB8DD76C}"/>
              </a:ext>
            </a:extLst>
          </p:cNvPr>
          <p:cNvGraphicFramePr>
            <a:graphicFrameLocks noGrp="1"/>
          </p:cNvGraphicFramePr>
          <p:nvPr>
            <p:extLst>
              <p:ext uri="{D42A27DB-BD31-4B8C-83A1-F6EECF244321}">
                <p14:modId xmlns:p14="http://schemas.microsoft.com/office/powerpoint/2010/main" val="1721873672"/>
              </p:ext>
            </p:extLst>
          </p:nvPr>
        </p:nvGraphicFramePr>
        <p:xfrm>
          <a:off x="261327" y="1656092"/>
          <a:ext cx="8357704" cy="4241210"/>
        </p:xfrm>
        <a:graphic>
          <a:graphicData uri="http://schemas.openxmlformats.org/drawingml/2006/table">
            <a:tbl>
              <a:tblPr firstRow="1" bandCol="1">
                <a:tableStyleId>{10A1B5D5-9B99-4C35-A422-299274C87663}</a:tableStyleId>
              </a:tblPr>
              <a:tblGrid>
                <a:gridCol w="8357704">
                  <a:extLst>
                    <a:ext uri="{9D8B030D-6E8A-4147-A177-3AD203B41FA5}">
                      <a16:colId xmlns:a16="http://schemas.microsoft.com/office/drawing/2014/main" val="2323075299"/>
                    </a:ext>
                  </a:extLst>
                </a:gridCol>
              </a:tblGrid>
              <a:tr h="250675">
                <a:tc>
                  <a:txBody>
                    <a:bodyPr/>
                    <a:lstStyle/>
                    <a:p>
                      <a:pPr rtl="0" fontAlgn="b">
                        <a:lnSpc>
                          <a:spcPct val="100000"/>
                        </a:lnSpc>
                        <a:spcBef>
                          <a:spcPts val="0"/>
                        </a:spcBef>
                      </a:pPr>
                      <a:r>
                        <a:rPr lang="ja-JP" altLang="en-US" sz="1400" dirty="0">
                          <a:effectLst/>
                        </a:rPr>
                        <a:t>議題</a:t>
                      </a:r>
                      <a:endParaRPr lang="en-US" altLang="ja-JP" sz="1400" dirty="0">
                        <a:effectLst/>
                      </a:endParaRPr>
                    </a:p>
                  </a:txBody>
                  <a:tcPr marL="1869" marR="1869" marT="1246" marB="1246" anchor="b"/>
                </a:tc>
                <a:extLst>
                  <a:ext uri="{0D108BD9-81ED-4DB2-BD59-A6C34878D82A}">
                    <a16:rowId xmlns:a16="http://schemas.microsoft.com/office/drawing/2014/main" val="467845798"/>
                  </a:ext>
                </a:extLst>
              </a:tr>
              <a:tr h="498455">
                <a:tc>
                  <a:txBody>
                    <a:bodyPr/>
                    <a:lstStyle/>
                    <a:p>
                      <a:pPr rtl="0" fontAlgn="b">
                        <a:lnSpc>
                          <a:spcPct val="100000"/>
                        </a:lnSpc>
                        <a:spcBef>
                          <a:spcPts val="0"/>
                        </a:spcBef>
                      </a:pPr>
                      <a:r>
                        <a:rPr lang="ja-JP" altLang="en-US" sz="1400" dirty="0">
                          <a:effectLst/>
                        </a:rPr>
                        <a:t>研究室のメンバーがさらに親睦を深めるにはどのようにすれば良いだろうか（本実験で行っていることに類似するアイディアは除外</a:t>
                      </a:r>
                      <a:r>
                        <a:rPr lang="en-US" altLang="ja-JP" sz="1400" dirty="0">
                          <a:effectLst/>
                        </a:rPr>
                        <a:t>)</a:t>
                      </a:r>
                      <a:r>
                        <a:rPr lang="ja-JP" altLang="en-US" sz="1400" dirty="0">
                          <a:effectLst/>
                        </a:rPr>
                        <a:t>。</a:t>
                      </a:r>
                      <a:endParaRPr lang="en-US" altLang="ja-JP" sz="1400" dirty="0">
                        <a:effectLst/>
                      </a:endParaRPr>
                    </a:p>
                  </a:txBody>
                  <a:tcPr marL="1869" marR="1869" marT="1246" marB="1246" anchor="b"/>
                </a:tc>
                <a:extLst>
                  <a:ext uri="{0D108BD9-81ED-4DB2-BD59-A6C34878D82A}">
                    <a16:rowId xmlns:a16="http://schemas.microsoft.com/office/drawing/2014/main" val="4246410484"/>
                  </a:ext>
                </a:extLst>
              </a:tr>
              <a:tr h="250675">
                <a:tc>
                  <a:txBody>
                    <a:bodyPr/>
                    <a:lstStyle/>
                    <a:p>
                      <a:pPr rtl="0" fontAlgn="b">
                        <a:lnSpc>
                          <a:spcPct val="100000"/>
                        </a:lnSpc>
                        <a:spcBef>
                          <a:spcPts val="0"/>
                        </a:spcBef>
                      </a:pPr>
                      <a:r>
                        <a:rPr lang="ja-JP" altLang="en-US" sz="1400" dirty="0">
                          <a:effectLst/>
                        </a:rPr>
                        <a:t>再生回数を爆発的に増やしそうな</a:t>
                      </a:r>
                      <a:r>
                        <a:rPr lang="en-US" altLang="ja-JP" sz="1400" dirty="0">
                          <a:effectLst/>
                        </a:rPr>
                        <a:t>YouTube</a:t>
                      </a:r>
                      <a:r>
                        <a:rPr lang="ja-JP" altLang="en-US" sz="1400" dirty="0">
                          <a:effectLst/>
                        </a:rPr>
                        <a:t>の企画を皆で一つ考え出してください。</a:t>
                      </a:r>
                    </a:p>
                  </a:txBody>
                  <a:tcPr marL="1869" marR="1869" marT="1246" marB="1246" anchor="b"/>
                </a:tc>
                <a:extLst>
                  <a:ext uri="{0D108BD9-81ED-4DB2-BD59-A6C34878D82A}">
                    <a16:rowId xmlns:a16="http://schemas.microsoft.com/office/drawing/2014/main" val="2971961861"/>
                  </a:ext>
                </a:extLst>
              </a:tr>
              <a:tr h="250675">
                <a:tc>
                  <a:txBody>
                    <a:bodyPr/>
                    <a:lstStyle/>
                    <a:p>
                      <a:pPr rtl="0" fontAlgn="b">
                        <a:lnSpc>
                          <a:spcPct val="100000"/>
                        </a:lnSpc>
                        <a:spcBef>
                          <a:spcPts val="0"/>
                        </a:spcBef>
                      </a:pPr>
                      <a:r>
                        <a:rPr lang="ja-JP" altLang="en-US" sz="1400" dirty="0">
                          <a:effectLst/>
                        </a:rPr>
                        <a:t>リモートでなんでも片付く時代に突入しました。だからこそ逆に、移動の価値を見出してください。</a:t>
                      </a:r>
                    </a:p>
                  </a:txBody>
                  <a:tcPr marL="1869" marR="1869" marT="1246" marB="1246" anchor="b"/>
                </a:tc>
                <a:extLst>
                  <a:ext uri="{0D108BD9-81ED-4DB2-BD59-A6C34878D82A}">
                    <a16:rowId xmlns:a16="http://schemas.microsoft.com/office/drawing/2014/main" val="4164062575"/>
                  </a:ext>
                </a:extLst>
              </a:tr>
              <a:tr h="250675">
                <a:tc>
                  <a:txBody>
                    <a:bodyPr/>
                    <a:lstStyle/>
                    <a:p>
                      <a:pPr rtl="0" fontAlgn="b">
                        <a:lnSpc>
                          <a:spcPct val="100000"/>
                        </a:lnSpc>
                        <a:spcBef>
                          <a:spcPts val="0"/>
                        </a:spcBef>
                      </a:pPr>
                      <a:r>
                        <a:rPr lang="ja-JP" altLang="en-US" sz="1400" dirty="0">
                          <a:effectLst/>
                        </a:rPr>
                        <a:t>東京ドーム一つ分の広さの人工芝の屋内公園で行うユニークなスポーツを考案してください。</a:t>
                      </a:r>
                    </a:p>
                  </a:txBody>
                  <a:tcPr marL="1869" marR="1869" marT="1246" marB="1246" anchor="b"/>
                </a:tc>
                <a:extLst>
                  <a:ext uri="{0D108BD9-81ED-4DB2-BD59-A6C34878D82A}">
                    <a16:rowId xmlns:a16="http://schemas.microsoft.com/office/drawing/2014/main" val="2598897729"/>
                  </a:ext>
                </a:extLst>
              </a:tr>
              <a:tr h="746235">
                <a:tc>
                  <a:txBody>
                    <a:bodyPr/>
                    <a:lstStyle/>
                    <a:p>
                      <a:pPr rtl="0" fontAlgn="b">
                        <a:lnSpc>
                          <a:spcPct val="100000"/>
                        </a:lnSpc>
                        <a:spcBef>
                          <a:spcPts val="0"/>
                        </a:spcBef>
                      </a:pPr>
                      <a:r>
                        <a:rPr lang="ja-JP" altLang="en-US" sz="1400" dirty="0">
                          <a:effectLst/>
                        </a:rPr>
                        <a:t>被験者の皆さんがそのままの格好でこれから「どこでもドア」を一回だけ使って一緒に移動します。その際、皆さんが</a:t>
                      </a:r>
                      <a:r>
                        <a:rPr lang="en-US" altLang="ja-JP" sz="1400" dirty="0">
                          <a:effectLst/>
                        </a:rPr>
                        <a:t>30</a:t>
                      </a:r>
                      <a:r>
                        <a:rPr lang="ja-JP" altLang="en-US" sz="1400" dirty="0">
                          <a:effectLst/>
                        </a:rPr>
                        <a:t>分以内入手可能な</a:t>
                      </a:r>
                      <a:r>
                        <a:rPr lang="en-US" altLang="ja-JP" sz="1400" dirty="0">
                          <a:effectLst/>
                        </a:rPr>
                        <a:t>1Kg</a:t>
                      </a:r>
                      <a:r>
                        <a:rPr lang="ja-JP" altLang="en-US" sz="1400" dirty="0">
                          <a:effectLst/>
                        </a:rPr>
                        <a:t>以内のものをひとつずつ持っていくことは許されるとします。全人類にとって最も利益をもたらすような目的地や使い方を考えてください。</a:t>
                      </a:r>
                    </a:p>
                  </a:txBody>
                  <a:tcPr marL="1869" marR="1869" marT="1246" marB="1246" anchor="b"/>
                </a:tc>
                <a:extLst>
                  <a:ext uri="{0D108BD9-81ED-4DB2-BD59-A6C34878D82A}">
                    <a16:rowId xmlns:a16="http://schemas.microsoft.com/office/drawing/2014/main" val="3309199044"/>
                  </a:ext>
                </a:extLst>
              </a:tr>
              <a:tr h="250675">
                <a:tc>
                  <a:txBody>
                    <a:bodyPr/>
                    <a:lstStyle/>
                    <a:p>
                      <a:pPr rtl="0" fontAlgn="b">
                        <a:lnSpc>
                          <a:spcPct val="100000"/>
                        </a:lnSpc>
                        <a:spcBef>
                          <a:spcPts val="0"/>
                        </a:spcBef>
                      </a:pPr>
                      <a:r>
                        <a:rPr lang="ja-JP" altLang="en-US" sz="1400" dirty="0">
                          <a:effectLst/>
                        </a:rPr>
                        <a:t>１億円の予算で全人類の</a:t>
                      </a:r>
                      <a:r>
                        <a:rPr lang="en-US" altLang="ja-JP" sz="1400" dirty="0">
                          <a:effectLst/>
                        </a:rPr>
                        <a:t>IQ</a:t>
                      </a:r>
                      <a:r>
                        <a:rPr lang="ja-JP" altLang="en-US" sz="1400" dirty="0">
                          <a:effectLst/>
                        </a:rPr>
                        <a:t>平均値を最も効果的に上げる方法を考案してください。</a:t>
                      </a:r>
                    </a:p>
                  </a:txBody>
                  <a:tcPr marL="1869" marR="1869" marT="1246" marB="1246" anchor="b"/>
                </a:tc>
                <a:extLst>
                  <a:ext uri="{0D108BD9-81ED-4DB2-BD59-A6C34878D82A}">
                    <a16:rowId xmlns:a16="http://schemas.microsoft.com/office/drawing/2014/main" val="3033945918"/>
                  </a:ext>
                </a:extLst>
              </a:tr>
              <a:tr h="498455">
                <a:tc>
                  <a:txBody>
                    <a:bodyPr/>
                    <a:lstStyle/>
                    <a:p>
                      <a:pPr rtl="0" fontAlgn="b">
                        <a:lnSpc>
                          <a:spcPct val="100000"/>
                        </a:lnSpc>
                        <a:spcBef>
                          <a:spcPts val="0"/>
                        </a:spcBef>
                      </a:pPr>
                      <a:r>
                        <a:rPr lang="ja-JP" altLang="en-US" sz="1400" dirty="0">
                          <a:effectLst/>
                        </a:rPr>
                        <a:t>会社内で意思決定・合意形成を行う際に、暗黙のうちに多数意見に合わせるような力（同調圧力）が働かないようにしたい。どうしたらよいでしょうか？</a:t>
                      </a:r>
                    </a:p>
                  </a:txBody>
                  <a:tcPr marL="1869" marR="1869" marT="1246" marB="1246" anchor="b"/>
                </a:tc>
                <a:extLst>
                  <a:ext uri="{0D108BD9-81ED-4DB2-BD59-A6C34878D82A}">
                    <a16:rowId xmlns:a16="http://schemas.microsoft.com/office/drawing/2014/main" val="4115216483"/>
                  </a:ext>
                </a:extLst>
              </a:tr>
              <a:tr h="498455">
                <a:tc>
                  <a:txBody>
                    <a:bodyPr/>
                    <a:lstStyle/>
                    <a:p>
                      <a:pPr rtl="0" fontAlgn="b">
                        <a:lnSpc>
                          <a:spcPct val="100000"/>
                        </a:lnSpc>
                        <a:spcBef>
                          <a:spcPts val="0"/>
                        </a:spcBef>
                      </a:pPr>
                      <a:r>
                        <a:rPr lang="ja-JP" altLang="en-US" sz="1400" dirty="0">
                          <a:effectLst/>
                        </a:rPr>
                        <a:t>近未来においてインターネットを遮断することで世界的に合意が取れたと仮定する。そのように至った理由を考えてください。</a:t>
                      </a:r>
                    </a:p>
                  </a:txBody>
                  <a:tcPr marL="1869" marR="1869" marT="1246" marB="1246" anchor="b"/>
                </a:tc>
                <a:extLst>
                  <a:ext uri="{0D108BD9-81ED-4DB2-BD59-A6C34878D82A}">
                    <a16:rowId xmlns:a16="http://schemas.microsoft.com/office/drawing/2014/main" val="3188358956"/>
                  </a:ext>
                </a:extLst>
              </a:tr>
              <a:tr h="746235">
                <a:tc>
                  <a:txBody>
                    <a:bodyPr/>
                    <a:lstStyle/>
                    <a:p>
                      <a:pPr rtl="0" fontAlgn="b">
                        <a:lnSpc>
                          <a:spcPct val="100000"/>
                        </a:lnSpc>
                        <a:spcBef>
                          <a:spcPts val="0"/>
                        </a:spcBef>
                      </a:pPr>
                      <a:r>
                        <a:rPr lang="ja-JP" altLang="en-US" sz="1400" dirty="0">
                          <a:effectLst/>
                        </a:rPr>
                        <a:t>スライドを</a:t>
                      </a:r>
                      <a:r>
                        <a:rPr lang="en-US" altLang="ja-JP" sz="1400" dirty="0">
                          <a:effectLst/>
                        </a:rPr>
                        <a:t>1</a:t>
                      </a:r>
                      <a:r>
                        <a:rPr lang="ja-JP" altLang="en-US" sz="1400" dirty="0">
                          <a:effectLst/>
                        </a:rPr>
                        <a:t>枚</a:t>
                      </a:r>
                      <a:r>
                        <a:rPr lang="en-US" altLang="ja-JP" sz="1400" dirty="0">
                          <a:effectLst/>
                        </a:rPr>
                        <a:t>1</a:t>
                      </a:r>
                      <a:r>
                        <a:rPr lang="ja-JP" altLang="en-US" sz="1400" dirty="0">
                          <a:effectLst/>
                        </a:rPr>
                        <a:t>枚、順に見せていくのがプレゼンテーションの典型的な方法だが、先端的な技術を駆使することが許されるものとして、現在の手法に代わる革新的なプレゼンテーションソフト（手法）を考案してください。</a:t>
                      </a:r>
                    </a:p>
                  </a:txBody>
                  <a:tcPr marL="1869" marR="1869" marT="1246" marB="1246" anchor="b"/>
                </a:tc>
                <a:extLst>
                  <a:ext uri="{0D108BD9-81ED-4DB2-BD59-A6C34878D82A}">
                    <a16:rowId xmlns:a16="http://schemas.microsoft.com/office/drawing/2014/main" val="1820184443"/>
                  </a:ext>
                </a:extLst>
              </a:tr>
            </a:tbl>
          </a:graphicData>
        </a:graphic>
      </p:graphicFrame>
      <p:sp>
        <p:nvSpPr>
          <p:cNvPr id="3" name="テキスト ボックス 2">
            <a:extLst>
              <a:ext uri="{FF2B5EF4-FFF2-40B4-BE49-F238E27FC236}">
                <a16:creationId xmlns:a16="http://schemas.microsoft.com/office/drawing/2014/main" id="{3BEF8ED5-569B-4EC6-95DB-DEF212AC7681}"/>
              </a:ext>
            </a:extLst>
          </p:cNvPr>
          <p:cNvSpPr txBox="1"/>
          <p:nvPr/>
        </p:nvSpPr>
        <p:spPr>
          <a:xfrm>
            <a:off x="462352" y="732761"/>
            <a:ext cx="8357704" cy="923330"/>
          </a:xfrm>
          <a:prstGeom prst="rect">
            <a:avLst/>
          </a:prstGeom>
          <a:noFill/>
        </p:spPr>
        <p:txBody>
          <a:bodyPr wrap="square" rtlCol="0">
            <a:spAutoFit/>
          </a:bodyPr>
          <a:lstStyle/>
          <a:p>
            <a:r>
              <a:rPr kumimoji="1" lang="ja-JP" altLang="en-US" dirty="0"/>
              <a:t>議題は以下の</a:t>
            </a:r>
            <a:r>
              <a:rPr kumimoji="1" lang="en-US" altLang="ja-JP" dirty="0"/>
              <a:t>9</a:t>
            </a:r>
            <a:r>
              <a:rPr kumimoji="1" lang="ja-JP" altLang="en-US" dirty="0"/>
              <a:t>つ</a:t>
            </a:r>
            <a:endParaRPr kumimoji="1" lang="en-US" altLang="ja-JP" dirty="0"/>
          </a:p>
          <a:p>
            <a:r>
              <a:rPr kumimoji="1" lang="ja-JP" altLang="en-US" dirty="0"/>
              <a:t>これをビデオ議論・テキスト議論でそれぞれ行った。すべて（ビデオ・テキストどちらも）議論時間は</a:t>
            </a:r>
            <a:r>
              <a:rPr kumimoji="1" lang="en-US" altLang="ja-JP" dirty="0"/>
              <a:t>30</a:t>
            </a:r>
            <a:r>
              <a:rPr kumimoji="1" lang="ja-JP" altLang="en-US" dirty="0"/>
              <a:t>分</a:t>
            </a:r>
            <a:endParaRPr kumimoji="1" lang="en-US" altLang="ja-JP" dirty="0"/>
          </a:p>
        </p:txBody>
      </p:sp>
      <p:sp>
        <p:nvSpPr>
          <p:cNvPr id="6" name="四角形: 角を丸くする 5">
            <a:extLst>
              <a:ext uri="{FF2B5EF4-FFF2-40B4-BE49-F238E27FC236}">
                <a16:creationId xmlns:a16="http://schemas.microsoft.com/office/drawing/2014/main" id="{9B783AFB-6BA4-4A2E-86FA-F75FFB0B1BB7}"/>
              </a:ext>
            </a:extLst>
          </p:cNvPr>
          <p:cNvSpPr/>
          <p:nvPr/>
        </p:nvSpPr>
        <p:spPr>
          <a:xfrm>
            <a:off x="-1743919" y="-34725"/>
            <a:ext cx="12783149" cy="1085893"/>
          </a:xfrm>
          <a:prstGeom prst="roundRect">
            <a:avLst/>
          </a:prstGeom>
          <a:solidFill>
            <a:schemeClr val="accent6">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議題</a:t>
            </a:r>
          </a:p>
        </p:txBody>
      </p:sp>
    </p:spTree>
    <p:extLst>
      <p:ext uri="{BB962C8B-B14F-4D97-AF65-F5344CB8AC3E}">
        <p14:creationId xmlns:p14="http://schemas.microsoft.com/office/powerpoint/2010/main" val="3957750319"/>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33" name="四角形: 角を丸くする 32">
            <a:extLst>
              <a:ext uri="{FF2B5EF4-FFF2-40B4-BE49-F238E27FC236}">
                <a16:creationId xmlns:a16="http://schemas.microsoft.com/office/drawing/2014/main" id="{0E66A3AD-A77D-4C18-BF03-FAD71D1B0635}"/>
              </a:ext>
            </a:extLst>
          </p:cNvPr>
          <p:cNvSpPr/>
          <p:nvPr/>
        </p:nvSpPr>
        <p:spPr>
          <a:xfrm>
            <a:off x="-1743919" y="-34724"/>
            <a:ext cx="12783149" cy="1085893"/>
          </a:xfrm>
          <a:prstGeom prst="roundRect">
            <a:avLst/>
          </a:prstGeom>
          <a:solidFill>
            <a:schemeClr val="accent6">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議論の分析</a:t>
            </a:r>
          </a:p>
        </p:txBody>
      </p:sp>
      <p:grpSp>
        <p:nvGrpSpPr>
          <p:cNvPr id="8" name="グループ化 7">
            <a:extLst>
              <a:ext uri="{FF2B5EF4-FFF2-40B4-BE49-F238E27FC236}">
                <a16:creationId xmlns:a16="http://schemas.microsoft.com/office/drawing/2014/main" id="{EE1D38AC-8703-457F-9584-722FA9DF3D15}"/>
              </a:ext>
            </a:extLst>
          </p:cNvPr>
          <p:cNvGrpSpPr/>
          <p:nvPr/>
        </p:nvGrpSpPr>
        <p:grpSpPr>
          <a:xfrm>
            <a:off x="145776" y="1683026"/>
            <a:ext cx="4426224" cy="3251200"/>
            <a:chOff x="44177" y="1382643"/>
            <a:chExt cx="4426224" cy="3251200"/>
          </a:xfrm>
        </p:grpSpPr>
        <p:pic>
          <p:nvPicPr>
            <p:cNvPr id="1026" name="Picture 2">
              <a:extLst>
                <a:ext uri="{FF2B5EF4-FFF2-40B4-BE49-F238E27FC236}">
                  <a16:creationId xmlns:a16="http://schemas.microsoft.com/office/drawing/2014/main" id="{AFCCF6BE-CDE9-45E8-9496-3CAD20F5E5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05" t="17713" r="23390"/>
            <a:stretch/>
          </p:blipFill>
          <p:spPr bwMode="auto">
            <a:xfrm>
              <a:off x="1201533" y="2318895"/>
              <a:ext cx="2182190" cy="2248522"/>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00CD5D8-AFE4-4CED-87E1-5456DC1FB2AC}"/>
                </a:ext>
              </a:extLst>
            </p:cNvPr>
            <p:cNvSpPr txBox="1"/>
            <p:nvPr/>
          </p:nvSpPr>
          <p:spPr>
            <a:xfrm>
              <a:off x="153931" y="1489053"/>
              <a:ext cx="4060261" cy="830997"/>
            </a:xfrm>
            <a:prstGeom prst="rect">
              <a:avLst/>
            </a:prstGeom>
            <a:noFill/>
          </p:spPr>
          <p:txBody>
            <a:bodyPr wrap="square" rtlCol="0">
              <a:spAutoFit/>
            </a:bodyPr>
            <a:lstStyle/>
            <a:p>
              <a:pPr indent="126365" algn="just"/>
              <a:r>
                <a:rPr lang="en-US" altLang="ja-JP" sz="1600" kern="100" dirty="0">
                  <a:effectLst/>
                </a:rPr>
                <a:t>Q</a:t>
              </a:r>
              <a:r>
                <a:rPr lang="ja-JP" altLang="ja-JP" sz="1600" kern="100" dirty="0">
                  <a:effectLst/>
                </a:rPr>
                <a:t>今回の議論にゲームを導入したことで議論全体の発言量は増えたと思いますか</a:t>
              </a:r>
              <a:r>
                <a:rPr lang="ja-JP" altLang="en-US" sz="1600" kern="100" dirty="0">
                  <a:effectLst/>
                </a:rPr>
                <a:t>？（</a:t>
              </a:r>
              <a:r>
                <a:rPr lang="en-US" altLang="ja-JP" sz="1600" kern="100" dirty="0">
                  <a:effectLst/>
                </a:rPr>
                <a:t>71</a:t>
              </a:r>
              <a:r>
                <a:rPr lang="ja-JP" altLang="en-US" sz="1600" kern="100" dirty="0">
                  <a:effectLst/>
                </a:rPr>
                <a:t>回答）</a:t>
              </a:r>
              <a:endParaRPr lang="ja-JP" altLang="ja-JP" sz="16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sp>
          <p:nvSpPr>
            <p:cNvPr id="5" name="テキスト ボックス 4">
              <a:extLst>
                <a:ext uri="{FF2B5EF4-FFF2-40B4-BE49-F238E27FC236}">
                  <a16:creationId xmlns:a16="http://schemas.microsoft.com/office/drawing/2014/main" id="{42A51877-449D-46BE-B19F-45EFAAB20DB8}"/>
                </a:ext>
              </a:extLst>
            </p:cNvPr>
            <p:cNvSpPr txBox="1"/>
            <p:nvPr/>
          </p:nvSpPr>
          <p:spPr>
            <a:xfrm>
              <a:off x="3383723" y="2372868"/>
              <a:ext cx="1086678" cy="338554"/>
            </a:xfrm>
            <a:prstGeom prst="rect">
              <a:avLst/>
            </a:prstGeom>
            <a:noFill/>
          </p:spPr>
          <p:txBody>
            <a:bodyPr wrap="square" rtlCol="0">
              <a:spAutoFit/>
            </a:bodyPr>
            <a:lstStyle/>
            <a:p>
              <a:r>
                <a:rPr kumimoji="1" lang="ja-JP" altLang="en-US" sz="1600" dirty="0"/>
                <a:t>強く思う</a:t>
              </a:r>
              <a:endParaRPr kumimoji="1" lang="en-US" altLang="ja-JP" sz="1600" dirty="0"/>
            </a:p>
          </p:txBody>
        </p:sp>
        <p:sp>
          <p:nvSpPr>
            <p:cNvPr id="12" name="テキスト ボックス 11">
              <a:extLst>
                <a:ext uri="{FF2B5EF4-FFF2-40B4-BE49-F238E27FC236}">
                  <a16:creationId xmlns:a16="http://schemas.microsoft.com/office/drawing/2014/main" id="{799852F8-53CB-43CE-9A6A-034F3C9AE89E}"/>
                </a:ext>
              </a:extLst>
            </p:cNvPr>
            <p:cNvSpPr txBox="1"/>
            <p:nvPr/>
          </p:nvSpPr>
          <p:spPr>
            <a:xfrm>
              <a:off x="3401732" y="4197237"/>
              <a:ext cx="605181" cy="338554"/>
            </a:xfrm>
            <a:prstGeom prst="rect">
              <a:avLst/>
            </a:prstGeom>
            <a:noFill/>
          </p:spPr>
          <p:txBody>
            <a:bodyPr wrap="square" rtlCol="0">
              <a:spAutoFit/>
            </a:bodyPr>
            <a:lstStyle/>
            <a:p>
              <a:r>
                <a:rPr kumimoji="1" lang="ja-JP" altLang="en-US" sz="1600" dirty="0"/>
                <a:t>思う</a:t>
              </a:r>
              <a:endParaRPr kumimoji="1" lang="en-US" altLang="ja-JP" sz="1600" dirty="0"/>
            </a:p>
          </p:txBody>
        </p:sp>
        <p:sp>
          <p:nvSpPr>
            <p:cNvPr id="13" name="テキスト ボックス 12">
              <a:extLst>
                <a:ext uri="{FF2B5EF4-FFF2-40B4-BE49-F238E27FC236}">
                  <a16:creationId xmlns:a16="http://schemas.microsoft.com/office/drawing/2014/main" id="{7C1369AE-0216-4D1F-B4A2-A3A5A83699CE}"/>
                </a:ext>
              </a:extLst>
            </p:cNvPr>
            <p:cNvSpPr txBox="1"/>
            <p:nvPr/>
          </p:nvSpPr>
          <p:spPr>
            <a:xfrm>
              <a:off x="44177" y="2418481"/>
              <a:ext cx="1311963" cy="338554"/>
            </a:xfrm>
            <a:prstGeom prst="rect">
              <a:avLst/>
            </a:prstGeom>
            <a:noFill/>
          </p:spPr>
          <p:txBody>
            <a:bodyPr wrap="square" rtlCol="0">
              <a:spAutoFit/>
            </a:bodyPr>
            <a:lstStyle/>
            <a:p>
              <a:r>
                <a:rPr kumimoji="1" lang="ja-JP" altLang="en-US" sz="1600" dirty="0"/>
                <a:t>変わらない</a:t>
              </a:r>
              <a:endParaRPr kumimoji="1" lang="en-US" altLang="ja-JP" sz="1600" dirty="0"/>
            </a:p>
          </p:txBody>
        </p:sp>
        <p:sp>
          <p:nvSpPr>
            <p:cNvPr id="7" name="四角形: 角を丸くする 6">
              <a:extLst>
                <a:ext uri="{FF2B5EF4-FFF2-40B4-BE49-F238E27FC236}">
                  <a16:creationId xmlns:a16="http://schemas.microsoft.com/office/drawing/2014/main" id="{73931FFD-2B0B-454E-9DF6-059E96D3E207}"/>
                </a:ext>
              </a:extLst>
            </p:cNvPr>
            <p:cNvSpPr/>
            <p:nvPr/>
          </p:nvSpPr>
          <p:spPr>
            <a:xfrm>
              <a:off x="88348" y="1382643"/>
              <a:ext cx="4346713" cy="3251200"/>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0" name="グループ化 9">
            <a:extLst>
              <a:ext uri="{FF2B5EF4-FFF2-40B4-BE49-F238E27FC236}">
                <a16:creationId xmlns:a16="http://schemas.microsoft.com/office/drawing/2014/main" id="{910F9803-AED5-46F0-A7F9-CA0B7EA04BA7}"/>
              </a:ext>
            </a:extLst>
          </p:cNvPr>
          <p:cNvGrpSpPr/>
          <p:nvPr/>
        </p:nvGrpSpPr>
        <p:grpSpPr>
          <a:xfrm>
            <a:off x="4572000" y="1683026"/>
            <a:ext cx="4462246" cy="3251200"/>
            <a:chOff x="4470401" y="1382643"/>
            <a:chExt cx="4462246" cy="3251200"/>
          </a:xfrm>
        </p:grpSpPr>
        <p:pic>
          <p:nvPicPr>
            <p:cNvPr id="1028" name="Picture 4">
              <a:extLst>
                <a:ext uri="{FF2B5EF4-FFF2-40B4-BE49-F238E27FC236}">
                  <a16:creationId xmlns:a16="http://schemas.microsoft.com/office/drawing/2014/main" id="{4E5CF3A8-C325-4C97-AC29-8527A79896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89" t="17713" r="23390"/>
            <a:stretch/>
          </p:blipFill>
          <p:spPr bwMode="auto">
            <a:xfrm>
              <a:off x="5636592" y="2198320"/>
              <a:ext cx="2252870" cy="2248522"/>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ECEE929A-BAC8-40A9-9603-D497273D9AEC}"/>
                </a:ext>
              </a:extLst>
            </p:cNvPr>
            <p:cNvSpPr txBox="1"/>
            <p:nvPr/>
          </p:nvSpPr>
          <p:spPr>
            <a:xfrm>
              <a:off x="4470401" y="1465797"/>
              <a:ext cx="4060261" cy="830997"/>
            </a:xfrm>
            <a:prstGeom prst="rect">
              <a:avLst/>
            </a:prstGeom>
            <a:noFill/>
          </p:spPr>
          <p:txBody>
            <a:bodyPr wrap="square" rtlCol="0">
              <a:spAutoFit/>
            </a:bodyPr>
            <a:lstStyle/>
            <a:p>
              <a:pPr indent="126365" algn="just"/>
              <a:r>
                <a:rPr lang="en-US" altLang="ja-JP" sz="1600" kern="100" dirty="0">
                  <a:effectLst/>
                </a:rPr>
                <a:t>Q</a:t>
              </a:r>
              <a:r>
                <a:rPr lang="ja-JP" altLang="ja-JP" sz="1600" kern="100" dirty="0">
                  <a:effectLst/>
                </a:rPr>
                <a:t>今回の議論にゲームを導入したことで議論全体の</a:t>
              </a:r>
              <a:r>
                <a:rPr lang="ja-JP" altLang="en-US" sz="1600" kern="100" dirty="0">
                  <a:effectLst/>
                </a:rPr>
                <a:t>質は向上したと思いますか</a:t>
              </a:r>
              <a:r>
                <a:rPr lang="ja-JP" altLang="ja-JP" sz="1600" kern="100" dirty="0">
                  <a:effectLst/>
                </a:rPr>
                <a:t>？</a:t>
              </a:r>
              <a:r>
                <a:rPr lang="ja-JP" altLang="en-US" sz="1600" kern="100" dirty="0">
                  <a:effectLst/>
                </a:rPr>
                <a:t> （</a:t>
              </a:r>
              <a:r>
                <a:rPr lang="en-US" altLang="ja-JP" sz="1600" kern="100" dirty="0">
                  <a:effectLst/>
                </a:rPr>
                <a:t>71</a:t>
              </a:r>
              <a:r>
                <a:rPr lang="ja-JP" altLang="en-US" sz="1600" kern="100" dirty="0">
                  <a:effectLst/>
                </a:rPr>
                <a:t>回答）</a:t>
              </a:r>
              <a:endParaRPr lang="ja-JP" altLang="ja-JP" sz="16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sp>
          <p:nvSpPr>
            <p:cNvPr id="14" name="テキスト ボックス 13">
              <a:extLst>
                <a:ext uri="{FF2B5EF4-FFF2-40B4-BE49-F238E27FC236}">
                  <a16:creationId xmlns:a16="http://schemas.microsoft.com/office/drawing/2014/main" id="{58F60DF9-8AD8-4672-B8D5-59319E5CA8C4}"/>
                </a:ext>
              </a:extLst>
            </p:cNvPr>
            <p:cNvSpPr txBox="1"/>
            <p:nvPr/>
          </p:nvSpPr>
          <p:spPr>
            <a:xfrm>
              <a:off x="7845969" y="2225430"/>
              <a:ext cx="1086678" cy="338554"/>
            </a:xfrm>
            <a:prstGeom prst="rect">
              <a:avLst/>
            </a:prstGeom>
            <a:noFill/>
          </p:spPr>
          <p:txBody>
            <a:bodyPr wrap="square" rtlCol="0">
              <a:spAutoFit/>
            </a:bodyPr>
            <a:lstStyle/>
            <a:p>
              <a:r>
                <a:rPr kumimoji="1" lang="ja-JP" altLang="en-US" sz="1600" dirty="0"/>
                <a:t>強く思う</a:t>
              </a:r>
              <a:endParaRPr kumimoji="1" lang="en-US" altLang="ja-JP" sz="1600" dirty="0"/>
            </a:p>
          </p:txBody>
        </p:sp>
        <p:sp>
          <p:nvSpPr>
            <p:cNvPr id="15" name="テキスト ボックス 14">
              <a:extLst>
                <a:ext uri="{FF2B5EF4-FFF2-40B4-BE49-F238E27FC236}">
                  <a16:creationId xmlns:a16="http://schemas.microsoft.com/office/drawing/2014/main" id="{7A04BC7E-E2EF-44B3-B74A-D096BF292BB8}"/>
                </a:ext>
              </a:extLst>
            </p:cNvPr>
            <p:cNvSpPr txBox="1"/>
            <p:nvPr/>
          </p:nvSpPr>
          <p:spPr>
            <a:xfrm>
              <a:off x="7911546" y="4040654"/>
              <a:ext cx="605181" cy="338554"/>
            </a:xfrm>
            <a:prstGeom prst="rect">
              <a:avLst/>
            </a:prstGeom>
            <a:noFill/>
          </p:spPr>
          <p:txBody>
            <a:bodyPr wrap="square" rtlCol="0">
              <a:spAutoFit/>
            </a:bodyPr>
            <a:lstStyle/>
            <a:p>
              <a:r>
                <a:rPr kumimoji="1" lang="ja-JP" altLang="en-US" sz="1600" dirty="0"/>
                <a:t>思う</a:t>
              </a:r>
              <a:endParaRPr kumimoji="1" lang="en-US" altLang="ja-JP" sz="1600" dirty="0"/>
            </a:p>
          </p:txBody>
        </p:sp>
        <p:sp>
          <p:nvSpPr>
            <p:cNvPr id="16" name="テキスト ボックス 15">
              <a:extLst>
                <a:ext uri="{FF2B5EF4-FFF2-40B4-BE49-F238E27FC236}">
                  <a16:creationId xmlns:a16="http://schemas.microsoft.com/office/drawing/2014/main" id="{9C1B15EB-A6E1-430F-9B36-273EC0B3DC09}"/>
                </a:ext>
              </a:extLst>
            </p:cNvPr>
            <p:cNvSpPr txBox="1"/>
            <p:nvPr/>
          </p:nvSpPr>
          <p:spPr>
            <a:xfrm>
              <a:off x="4505740" y="2372868"/>
              <a:ext cx="1311963" cy="338554"/>
            </a:xfrm>
            <a:prstGeom prst="rect">
              <a:avLst/>
            </a:prstGeom>
            <a:noFill/>
          </p:spPr>
          <p:txBody>
            <a:bodyPr wrap="square" rtlCol="0">
              <a:spAutoFit/>
            </a:bodyPr>
            <a:lstStyle/>
            <a:p>
              <a:r>
                <a:rPr kumimoji="1" lang="ja-JP" altLang="en-US" sz="1600" dirty="0"/>
                <a:t>変わらない</a:t>
              </a:r>
              <a:endParaRPr kumimoji="1" lang="en-US" altLang="ja-JP" sz="1600" dirty="0"/>
            </a:p>
          </p:txBody>
        </p:sp>
        <p:sp>
          <p:nvSpPr>
            <p:cNvPr id="18" name="四角形: 角を丸くする 17">
              <a:extLst>
                <a:ext uri="{FF2B5EF4-FFF2-40B4-BE49-F238E27FC236}">
                  <a16:creationId xmlns:a16="http://schemas.microsoft.com/office/drawing/2014/main" id="{2C87A693-BB38-4D68-A91D-46344110CD3D}"/>
                </a:ext>
              </a:extLst>
            </p:cNvPr>
            <p:cNvSpPr/>
            <p:nvPr/>
          </p:nvSpPr>
          <p:spPr>
            <a:xfrm>
              <a:off x="4506421" y="1382643"/>
              <a:ext cx="4346713" cy="3251200"/>
            </a:xfrm>
            <a:prstGeom prst="roundRect">
              <a:avLst>
                <a:gd name="adj" fmla="val 783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テキスト ボックス 10">
            <a:extLst>
              <a:ext uri="{FF2B5EF4-FFF2-40B4-BE49-F238E27FC236}">
                <a16:creationId xmlns:a16="http://schemas.microsoft.com/office/drawing/2014/main" id="{A665E2EF-F94C-46AA-9A80-FDF8F2959776}"/>
              </a:ext>
            </a:extLst>
          </p:cNvPr>
          <p:cNvSpPr txBox="1"/>
          <p:nvPr/>
        </p:nvSpPr>
        <p:spPr>
          <a:xfrm>
            <a:off x="1235220" y="5015963"/>
            <a:ext cx="3514034" cy="369332"/>
          </a:xfrm>
          <a:prstGeom prst="rect">
            <a:avLst/>
          </a:prstGeom>
          <a:noFill/>
        </p:spPr>
        <p:txBody>
          <a:bodyPr wrap="square" rtlCol="0">
            <a:spAutoFit/>
          </a:bodyPr>
          <a:lstStyle/>
          <a:p>
            <a:r>
              <a:rPr kumimoji="1" lang="ja-JP" altLang="en-US" b="1" dirty="0"/>
              <a:t>肯定的な回答が</a:t>
            </a:r>
            <a:r>
              <a:rPr kumimoji="1" lang="en-US" altLang="ja-JP" b="1" dirty="0"/>
              <a:t>79%</a:t>
            </a:r>
            <a:endParaRPr kumimoji="1" lang="ja-JP" altLang="en-US" b="1" dirty="0"/>
          </a:p>
        </p:txBody>
      </p:sp>
      <p:sp>
        <p:nvSpPr>
          <p:cNvPr id="22" name="テキスト ボックス 21">
            <a:extLst>
              <a:ext uri="{FF2B5EF4-FFF2-40B4-BE49-F238E27FC236}">
                <a16:creationId xmlns:a16="http://schemas.microsoft.com/office/drawing/2014/main" id="{82706DEC-108F-4240-A9C6-D578C93DE44C}"/>
              </a:ext>
            </a:extLst>
          </p:cNvPr>
          <p:cNvSpPr txBox="1"/>
          <p:nvPr/>
        </p:nvSpPr>
        <p:spPr>
          <a:xfrm>
            <a:off x="5849817" y="5010300"/>
            <a:ext cx="3514034" cy="369332"/>
          </a:xfrm>
          <a:prstGeom prst="rect">
            <a:avLst/>
          </a:prstGeom>
          <a:noFill/>
        </p:spPr>
        <p:txBody>
          <a:bodyPr wrap="square" rtlCol="0">
            <a:spAutoFit/>
          </a:bodyPr>
          <a:lstStyle/>
          <a:p>
            <a:r>
              <a:rPr kumimoji="1" lang="ja-JP" altLang="en-US" b="1" dirty="0"/>
              <a:t>肯定的な回答が</a:t>
            </a:r>
            <a:r>
              <a:rPr kumimoji="1" lang="en-US" altLang="ja-JP" b="1" dirty="0"/>
              <a:t>76%</a:t>
            </a:r>
            <a:endParaRPr kumimoji="1" lang="ja-JP" altLang="en-US" b="1" dirty="0"/>
          </a:p>
        </p:txBody>
      </p:sp>
      <p:sp>
        <p:nvSpPr>
          <p:cNvPr id="23" name="テキスト ボックス 22">
            <a:extLst>
              <a:ext uri="{FF2B5EF4-FFF2-40B4-BE49-F238E27FC236}">
                <a16:creationId xmlns:a16="http://schemas.microsoft.com/office/drawing/2014/main" id="{1EE38F7A-D4BC-4476-99E0-C134459F46E9}"/>
              </a:ext>
            </a:extLst>
          </p:cNvPr>
          <p:cNvSpPr txBox="1"/>
          <p:nvPr/>
        </p:nvSpPr>
        <p:spPr>
          <a:xfrm>
            <a:off x="1260340" y="5903638"/>
            <a:ext cx="6623319" cy="369332"/>
          </a:xfrm>
          <a:prstGeom prst="rect">
            <a:avLst/>
          </a:prstGeom>
          <a:noFill/>
        </p:spPr>
        <p:txBody>
          <a:bodyPr wrap="square" rtlCol="0">
            <a:spAutoFit/>
          </a:bodyPr>
          <a:lstStyle/>
          <a:p>
            <a:r>
              <a:rPr kumimoji="1" lang="en-US" altLang="ja-JP" b="1" dirty="0"/>
              <a:t>DERC</a:t>
            </a:r>
            <a:r>
              <a:rPr kumimoji="1" lang="ja-JP" altLang="en-US" b="1" dirty="0"/>
              <a:t>導入により、議論全体の発言量と質の向上が達成された。</a:t>
            </a:r>
          </a:p>
        </p:txBody>
      </p:sp>
      <p:grpSp>
        <p:nvGrpSpPr>
          <p:cNvPr id="3" name="グループ化 2">
            <a:extLst>
              <a:ext uri="{FF2B5EF4-FFF2-40B4-BE49-F238E27FC236}">
                <a16:creationId xmlns:a16="http://schemas.microsoft.com/office/drawing/2014/main" id="{71EDB9F8-12FC-4118-ACFA-BCE836C3CD71}"/>
              </a:ext>
            </a:extLst>
          </p:cNvPr>
          <p:cNvGrpSpPr/>
          <p:nvPr/>
        </p:nvGrpSpPr>
        <p:grpSpPr>
          <a:xfrm>
            <a:off x="282690" y="3631489"/>
            <a:ext cx="1467831" cy="1173522"/>
            <a:chOff x="282690" y="3631489"/>
            <a:chExt cx="1467831" cy="1173522"/>
          </a:xfrm>
        </p:grpSpPr>
        <p:pic>
          <p:nvPicPr>
            <p:cNvPr id="24" name="Picture 6">
              <a:extLst>
                <a:ext uri="{FF2B5EF4-FFF2-40B4-BE49-F238E27FC236}">
                  <a16:creationId xmlns:a16="http://schemas.microsoft.com/office/drawing/2014/main" id="{6DE8513B-3CF7-4E38-B739-F8C6C295CB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8000" t="4607" r="7100" b="51135"/>
            <a:stretch/>
          </p:blipFill>
          <p:spPr bwMode="auto">
            <a:xfrm>
              <a:off x="282690" y="3689275"/>
              <a:ext cx="354646" cy="10579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9BBDE04B-BF58-4BF4-8C77-C840BBE94493}"/>
                </a:ext>
              </a:extLst>
            </p:cNvPr>
            <p:cNvSpPr txBox="1"/>
            <p:nvPr/>
          </p:nvSpPr>
          <p:spPr>
            <a:xfrm>
              <a:off x="502920" y="3631489"/>
              <a:ext cx="800212" cy="261610"/>
            </a:xfrm>
            <a:prstGeom prst="rect">
              <a:avLst/>
            </a:prstGeom>
            <a:noFill/>
          </p:spPr>
          <p:txBody>
            <a:bodyPr wrap="square" rtlCol="0">
              <a:spAutoFit/>
            </a:bodyPr>
            <a:lstStyle/>
            <a:p>
              <a:r>
                <a:rPr kumimoji="1" lang="ja-JP" altLang="en-US" sz="1100" b="1" dirty="0"/>
                <a:t>強く思う</a:t>
              </a:r>
            </a:p>
          </p:txBody>
        </p:sp>
        <p:sp>
          <p:nvSpPr>
            <p:cNvPr id="25" name="テキスト ボックス 24">
              <a:extLst>
                <a:ext uri="{FF2B5EF4-FFF2-40B4-BE49-F238E27FC236}">
                  <a16:creationId xmlns:a16="http://schemas.microsoft.com/office/drawing/2014/main" id="{19B0EB84-A0A4-43C4-A137-CBF654F0F813}"/>
                </a:ext>
              </a:extLst>
            </p:cNvPr>
            <p:cNvSpPr txBox="1"/>
            <p:nvPr/>
          </p:nvSpPr>
          <p:spPr>
            <a:xfrm>
              <a:off x="521024" y="3876678"/>
              <a:ext cx="497619" cy="261610"/>
            </a:xfrm>
            <a:prstGeom prst="rect">
              <a:avLst/>
            </a:prstGeom>
            <a:noFill/>
          </p:spPr>
          <p:txBody>
            <a:bodyPr wrap="square" rtlCol="0">
              <a:spAutoFit/>
            </a:bodyPr>
            <a:lstStyle/>
            <a:p>
              <a:r>
                <a:rPr kumimoji="1" lang="ja-JP" altLang="en-US" sz="1100" b="1" dirty="0"/>
                <a:t>思う</a:t>
              </a:r>
            </a:p>
          </p:txBody>
        </p:sp>
        <p:sp>
          <p:nvSpPr>
            <p:cNvPr id="26" name="テキスト ボックス 25">
              <a:extLst>
                <a:ext uri="{FF2B5EF4-FFF2-40B4-BE49-F238E27FC236}">
                  <a16:creationId xmlns:a16="http://schemas.microsoft.com/office/drawing/2014/main" id="{E9646E68-FABA-4117-A189-596643B17F78}"/>
                </a:ext>
              </a:extLst>
            </p:cNvPr>
            <p:cNvSpPr txBox="1"/>
            <p:nvPr/>
          </p:nvSpPr>
          <p:spPr>
            <a:xfrm>
              <a:off x="521089" y="4093256"/>
              <a:ext cx="932301" cy="261610"/>
            </a:xfrm>
            <a:prstGeom prst="rect">
              <a:avLst/>
            </a:prstGeom>
            <a:noFill/>
          </p:spPr>
          <p:txBody>
            <a:bodyPr wrap="square" rtlCol="0">
              <a:spAutoFit/>
            </a:bodyPr>
            <a:lstStyle/>
            <a:p>
              <a:r>
                <a:rPr kumimoji="1" lang="ja-JP" altLang="en-US" sz="1100" b="1" dirty="0"/>
                <a:t>変わらない</a:t>
              </a:r>
            </a:p>
          </p:txBody>
        </p:sp>
        <p:sp>
          <p:nvSpPr>
            <p:cNvPr id="27" name="テキスト ボックス 26">
              <a:extLst>
                <a:ext uri="{FF2B5EF4-FFF2-40B4-BE49-F238E27FC236}">
                  <a16:creationId xmlns:a16="http://schemas.microsoft.com/office/drawing/2014/main" id="{1A7BA59A-2B6D-41C8-AE99-BDFC5AAD68C8}"/>
                </a:ext>
              </a:extLst>
            </p:cNvPr>
            <p:cNvSpPr txBox="1"/>
            <p:nvPr/>
          </p:nvSpPr>
          <p:spPr>
            <a:xfrm>
              <a:off x="521719" y="4325691"/>
              <a:ext cx="800212" cy="261610"/>
            </a:xfrm>
            <a:prstGeom prst="rect">
              <a:avLst/>
            </a:prstGeom>
            <a:noFill/>
          </p:spPr>
          <p:txBody>
            <a:bodyPr wrap="square" rtlCol="0">
              <a:spAutoFit/>
            </a:bodyPr>
            <a:lstStyle/>
            <a:p>
              <a:r>
                <a:rPr kumimoji="1" lang="ja-JP" altLang="en-US" sz="1100" b="1" dirty="0"/>
                <a:t>思わない</a:t>
              </a:r>
            </a:p>
          </p:txBody>
        </p:sp>
        <p:sp>
          <p:nvSpPr>
            <p:cNvPr id="28" name="テキスト ボックス 27">
              <a:extLst>
                <a:ext uri="{FF2B5EF4-FFF2-40B4-BE49-F238E27FC236}">
                  <a16:creationId xmlns:a16="http://schemas.microsoft.com/office/drawing/2014/main" id="{2BA76F96-CA74-4E37-9264-CBE51A6320EB}"/>
                </a:ext>
              </a:extLst>
            </p:cNvPr>
            <p:cNvSpPr txBox="1"/>
            <p:nvPr/>
          </p:nvSpPr>
          <p:spPr>
            <a:xfrm>
              <a:off x="518713" y="4543401"/>
              <a:ext cx="1231808" cy="261610"/>
            </a:xfrm>
            <a:prstGeom prst="rect">
              <a:avLst/>
            </a:prstGeom>
            <a:noFill/>
          </p:spPr>
          <p:txBody>
            <a:bodyPr wrap="square" rtlCol="0">
              <a:spAutoFit/>
            </a:bodyPr>
            <a:lstStyle/>
            <a:p>
              <a:r>
                <a:rPr kumimoji="1" lang="ja-JP" altLang="en-US" sz="1100" b="1" dirty="0"/>
                <a:t>全く思わない</a:t>
              </a:r>
            </a:p>
          </p:txBody>
        </p:sp>
      </p:grpSp>
      <p:grpSp>
        <p:nvGrpSpPr>
          <p:cNvPr id="29" name="グループ化 28">
            <a:extLst>
              <a:ext uri="{FF2B5EF4-FFF2-40B4-BE49-F238E27FC236}">
                <a16:creationId xmlns:a16="http://schemas.microsoft.com/office/drawing/2014/main" id="{177365EB-3741-435D-AE7D-6FDB8894CF37}"/>
              </a:ext>
            </a:extLst>
          </p:cNvPr>
          <p:cNvGrpSpPr/>
          <p:nvPr/>
        </p:nvGrpSpPr>
        <p:grpSpPr>
          <a:xfrm>
            <a:off x="4749254" y="3611740"/>
            <a:ext cx="1467831" cy="1173522"/>
            <a:chOff x="282690" y="3631489"/>
            <a:chExt cx="1467831" cy="1173522"/>
          </a:xfrm>
        </p:grpSpPr>
        <p:pic>
          <p:nvPicPr>
            <p:cNvPr id="30" name="Picture 6">
              <a:extLst>
                <a:ext uri="{FF2B5EF4-FFF2-40B4-BE49-F238E27FC236}">
                  <a16:creationId xmlns:a16="http://schemas.microsoft.com/office/drawing/2014/main" id="{2E87D5C7-ECE1-4AFF-AA12-740D4376FC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8000" t="4607" r="7100" b="51135"/>
            <a:stretch/>
          </p:blipFill>
          <p:spPr bwMode="auto">
            <a:xfrm>
              <a:off x="282690" y="3689275"/>
              <a:ext cx="354646" cy="1057950"/>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8CF67CEE-6D2D-4000-BCB0-51FF6D396561}"/>
                </a:ext>
              </a:extLst>
            </p:cNvPr>
            <p:cNvSpPr txBox="1"/>
            <p:nvPr/>
          </p:nvSpPr>
          <p:spPr>
            <a:xfrm>
              <a:off x="502920" y="3631489"/>
              <a:ext cx="800212" cy="261610"/>
            </a:xfrm>
            <a:prstGeom prst="rect">
              <a:avLst/>
            </a:prstGeom>
            <a:noFill/>
          </p:spPr>
          <p:txBody>
            <a:bodyPr wrap="square" rtlCol="0">
              <a:spAutoFit/>
            </a:bodyPr>
            <a:lstStyle/>
            <a:p>
              <a:r>
                <a:rPr kumimoji="1" lang="ja-JP" altLang="en-US" sz="1100" b="1" dirty="0"/>
                <a:t>強く思う</a:t>
              </a:r>
            </a:p>
          </p:txBody>
        </p:sp>
        <p:sp>
          <p:nvSpPr>
            <p:cNvPr id="32" name="テキスト ボックス 31">
              <a:extLst>
                <a:ext uri="{FF2B5EF4-FFF2-40B4-BE49-F238E27FC236}">
                  <a16:creationId xmlns:a16="http://schemas.microsoft.com/office/drawing/2014/main" id="{6EEF2279-8982-4EAB-AB50-93C495C76355}"/>
                </a:ext>
              </a:extLst>
            </p:cNvPr>
            <p:cNvSpPr txBox="1"/>
            <p:nvPr/>
          </p:nvSpPr>
          <p:spPr>
            <a:xfrm>
              <a:off x="521024" y="3876678"/>
              <a:ext cx="497619" cy="261610"/>
            </a:xfrm>
            <a:prstGeom prst="rect">
              <a:avLst/>
            </a:prstGeom>
            <a:noFill/>
          </p:spPr>
          <p:txBody>
            <a:bodyPr wrap="square" rtlCol="0">
              <a:spAutoFit/>
            </a:bodyPr>
            <a:lstStyle/>
            <a:p>
              <a:r>
                <a:rPr kumimoji="1" lang="ja-JP" altLang="en-US" sz="1100" b="1" dirty="0"/>
                <a:t>思う</a:t>
              </a:r>
            </a:p>
          </p:txBody>
        </p:sp>
        <p:sp>
          <p:nvSpPr>
            <p:cNvPr id="34" name="テキスト ボックス 33">
              <a:extLst>
                <a:ext uri="{FF2B5EF4-FFF2-40B4-BE49-F238E27FC236}">
                  <a16:creationId xmlns:a16="http://schemas.microsoft.com/office/drawing/2014/main" id="{BC4C625D-4CD2-4DCC-9177-4B910B149635}"/>
                </a:ext>
              </a:extLst>
            </p:cNvPr>
            <p:cNvSpPr txBox="1"/>
            <p:nvPr/>
          </p:nvSpPr>
          <p:spPr>
            <a:xfrm>
              <a:off x="521089" y="4093256"/>
              <a:ext cx="932301" cy="261610"/>
            </a:xfrm>
            <a:prstGeom prst="rect">
              <a:avLst/>
            </a:prstGeom>
            <a:noFill/>
          </p:spPr>
          <p:txBody>
            <a:bodyPr wrap="square" rtlCol="0">
              <a:spAutoFit/>
            </a:bodyPr>
            <a:lstStyle/>
            <a:p>
              <a:r>
                <a:rPr kumimoji="1" lang="ja-JP" altLang="en-US" sz="1100" b="1" dirty="0"/>
                <a:t>変わらない</a:t>
              </a:r>
            </a:p>
          </p:txBody>
        </p:sp>
        <p:sp>
          <p:nvSpPr>
            <p:cNvPr id="35" name="テキスト ボックス 34">
              <a:extLst>
                <a:ext uri="{FF2B5EF4-FFF2-40B4-BE49-F238E27FC236}">
                  <a16:creationId xmlns:a16="http://schemas.microsoft.com/office/drawing/2014/main" id="{7F7F4CE1-A4E2-4124-A9E4-59C22B73FE18}"/>
                </a:ext>
              </a:extLst>
            </p:cNvPr>
            <p:cNvSpPr txBox="1"/>
            <p:nvPr/>
          </p:nvSpPr>
          <p:spPr>
            <a:xfrm>
              <a:off x="521719" y="4325691"/>
              <a:ext cx="800212" cy="261610"/>
            </a:xfrm>
            <a:prstGeom prst="rect">
              <a:avLst/>
            </a:prstGeom>
            <a:noFill/>
          </p:spPr>
          <p:txBody>
            <a:bodyPr wrap="square" rtlCol="0">
              <a:spAutoFit/>
            </a:bodyPr>
            <a:lstStyle/>
            <a:p>
              <a:r>
                <a:rPr kumimoji="1" lang="ja-JP" altLang="en-US" sz="1100" b="1" dirty="0"/>
                <a:t>思わない</a:t>
              </a:r>
            </a:p>
          </p:txBody>
        </p:sp>
        <p:sp>
          <p:nvSpPr>
            <p:cNvPr id="36" name="テキスト ボックス 35">
              <a:extLst>
                <a:ext uri="{FF2B5EF4-FFF2-40B4-BE49-F238E27FC236}">
                  <a16:creationId xmlns:a16="http://schemas.microsoft.com/office/drawing/2014/main" id="{4E341F90-982E-48DC-9D16-8EC7C1BA061E}"/>
                </a:ext>
              </a:extLst>
            </p:cNvPr>
            <p:cNvSpPr txBox="1"/>
            <p:nvPr/>
          </p:nvSpPr>
          <p:spPr>
            <a:xfrm>
              <a:off x="518713" y="4543401"/>
              <a:ext cx="1231808" cy="261610"/>
            </a:xfrm>
            <a:prstGeom prst="rect">
              <a:avLst/>
            </a:prstGeom>
            <a:noFill/>
          </p:spPr>
          <p:txBody>
            <a:bodyPr wrap="square" rtlCol="0">
              <a:spAutoFit/>
            </a:bodyPr>
            <a:lstStyle/>
            <a:p>
              <a:r>
                <a:rPr kumimoji="1" lang="ja-JP" altLang="en-US" sz="1100" b="1" dirty="0"/>
                <a:t>全く思わない</a:t>
              </a:r>
            </a:p>
          </p:txBody>
        </p:sp>
      </p:grpSp>
      <p:sp>
        <p:nvSpPr>
          <p:cNvPr id="6" name="テキスト ボックス 5">
            <a:extLst>
              <a:ext uri="{FF2B5EF4-FFF2-40B4-BE49-F238E27FC236}">
                <a16:creationId xmlns:a16="http://schemas.microsoft.com/office/drawing/2014/main" id="{BCB795D5-B8CB-487C-9F28-F6347F09540F}"/>
              </a:ext>
            </a:extLst>
          </p:cNvPr>
          <p:cNvSpPr txBox="1"/>
          <p:nvPr/>
        </p:nvSpPr>
        <p:spPr>
          <a:xfrm>
            <a:off x="2393825" y="2785406"/>
            <a:ext cx="579120" cy="523220"/>
          </a:xfrm>
          <a:prstGeom prst="rect">
            <a:avLst/>
          </a:prstGeom>
          <a:noFill/>
        </p:spPr>
        <p:txBody>
          <a:bodyPr wrap="square" rtlCol="0">
            <a:spAutoFit/>
          </a:bodyPr>
          <a:lstStyle/>
          <a:p>
            <a:r>
              <a:rPr kumimoji="1" lang="en-US" altLang="ja-JP" sz="2800" b="1" dirty="0">
                <a:solidFill>
                  <a:schemeClr val="bg1"/>
                </a:solidFill>
              </a:rPr>
              <a:t>10</a:t>
            </a:r>
            <a:endParaRPr kumimoji="1" lang="ja-JP" altLang="en-US" sz="2800" b="1" dirty="0">
              <a:solidFill>
                <a:schemeClr val="bg1"/>
              </a:solidFill>
            </a:endParaRPr>
          </a:p>
        </p:txBody>
      </p:sp>
      <p:sp>
        <p:nvSpPr>
          <p:cNvPr id="37" name="テキスト ボックス 36">
            <a:extLst>
              <a:ext uri="{FF2B5EF4-FFF2-40B4-BE49-F238E27FC236}">
                <a16:creationId xmlns:a16="http://schemas.microsoft.com/office/drawing/2014/main" id="{883E484B-E055-4FFD-9EBF-B1C0691D7907}"/>
              </a:ext>
            </a:extLst>
          </p:cNvPr>
          <p:cNvSpPr txBox="1"/>
          <p:nvPr/>
        </p:nvSpPr>
        <p:spPr>
          <a:xfrm>
            <a:off x="2458559" y="3762294"/>
            <a:ext cx="579120" cy="523220"/>
          </a:xfrm>
          <a:prstGeom prst="rect">
            <a:avLst/>
          </a:prstGeom>
          <a:noFill/>
        </p:spPr>
        <p:txBody>
          <a:bodyPr wrap="square" rtlCol="0">
            <a:spAutoFit/>
          </a:bodyPr>
          <a:lstStyle/>
          <a:p>
            <a:r>
              <a:rPr kumimoji="1" lang="en-US" altLang="ja-JP" sz="2800" b="1" dirty="0">
                <a:solidFill>
                  <a:schemeClr val="bg1"/>
                </a:solidFill>
              </a:rPr>
              <a:t>46</a:t>
            </a:r>
            <a:endParaRPr kumimoji="1" lang="ja-JP" altLang="en-US" sz="2800" b="1" dirty="0">
              <a:solidFill>
                <a:schemeClr val="bg1"/>
              </a:solidFill>
            </a:endParaRPr>
          </a:p>
        </p:txBody>
      </p:sp>
      <p:sp>
        <p:nvSpPr>
          <p:cNvPr id="38" name="テキスト ボックス 37">
            <a:extLst>
              <a:ext uri="{FF2B5EF4-FFF2-40B4-BE49-F238E27FC236}">
                <a16:creationId xmlns:a16="http://schemas.microsoft.com/office/drawing/2014/main" id="{CECE1401-0BA9-4E5D-ADB9-2F6DC310098F}"/>
              </a:ext>
            </a:extLst>
          </p:cNvPr>
          <p:cNvSpPr txBox="1"/>
          <p:nvPr/>
        </p:nvSpPr>
        <p:spPr>
          <a:xfrm>
            <a:off x="1669252" y="2974137"/>
            <a:ext cx="579120" cy="523220"/>
          </a:xfrm>
          <a:prstGeom prst="rect">
            <a:avLst/>
          </a:prstGeom>
          <a:noFill/>
        </p:spPr>
        <p:txBody>
          <a:bodyPr wrap="square" rtlCol="0">
            <a:spAutoFit/>
          </a:bodyPr>
          <a:lstStyle/>
          <a:p>
            <a:r>
              <a:rPr kumimoji="1" lang="en-US" altLang="ja-JP" sz="2800" b="1" dirty="0">
                <a:solidFill>
                  <a:schemeClr val="bg1"/>
                </a:solidFill>
              </a:rPr>
              <a:t>15</a:t>
            </a:r>
            <a:endParaRPr kumimoji="1" lang="ja-JP" altLang="en-US" sz="2800" b="1" dirty="0">
              <a:solidFill>
                <a:schemeClr val="bg1"/>
              </a:solidFill>
            </a:endParaRPr>
          </a:p>
        </p:txBody>
      </p:sp>
      <p:sp>
        <p:nvSpPr>
          <p:cNvPr id="39" name="テキスト ボックス 38">
            <a:extLst>
              <a:ext uri="{FF2B5EF4-FFF2-40B4-BE49-F238E27FC236}">
                <a16:creationId xmlns:a16="http://schemas.microsoft.com/office/drawing/2014/main" id="{E8869D0D-15F0-4656-96BB-6D6729CD9AFB}"/>
              </a:ext>
            </a:extLst>
          </p:cNvPr>
          <p:cNvSpPr txBox="1"/>
          <p:nvPr/>
        </p:nvSpPr>
        <p:spPr>
          <a:xfrm>
            <a:off x="6917191" y="2689098"/>
            <a:ext cx="579120" cy="523220"/>
          </a:xfrm>
          <a:prstGeom prst="rect">
            <a:avLst/>
          </a:prstGeom>
          <a:noFill/>
        </p:spPr>
        <p:txBody>
          <a:bodyPr wrap="square" rtlCol="0">
            <a:spAutoFit/>
          </a:bodyPr>
          <a:lstStyle/>
          <a:p>
            <a:r>
              <a:rPr kumimoji="1" lang="en-US" altLang="ja-JP" sz="2800" b="1" dirty="0">
                <a:solidFill>
                  <a:schemeClr val="bg1"/>
                </a:solidFill>
              </a:rPr>
              <a:t>11</a:t>
            </a:r>
            <a:endParaRPr kumimoji="1" lang="ja-JP" altLang="en-US" sz="2800" b="1" dirty="0">
              <a:solidFill>
                <a:schemeClr val="bg1"/>
              </a:solidFill>
            </a:endParaRPr>
          </a:p>
        </p:txBody>
      </p:sp>
      <p:sp>
        <p:nvSpPr>
          <p:cNvPr id="40" name="テキスト ボックス 39">
            <a:extLst>
              <a:ext uri="{FF2B5EF4-FFF2-40B4-BE49-F238E27FC236}">
                <a16:creationId xmlns:a16="http://schemas.microsoft.com/office/drawing/2014/main" id="{B59123B7-6CCC-40AC-9831-A1DAC2909FA6}"/>
              </a:ext>
            </a:extLst>
          </p:cNvPr>
          <p:cNvSpPr txBox="1"/>
          <p:nvPr/>
        </p:nvSpPr>
        <p:spPr>
          <a:xfrm>
            <a:off x="6211579" y="2864367"/>
            <a:ext cx="579120" cy="523220"/>
          </a:xfrm>
          <a:prstGeom prst="rect">
            <a:avLst/>
          </a:prstGeom>
          <a:noFill/>
        </p:spPr>
        <p:txBody>
          <a:bodyPr wrap="square" rtlCol="0">
            <a:spAutoFit/>
          </a:bodyPr>
          <a:lstStyle/>
          <a:p>
            <a:r>
              <a:rPr kumimoji="1" lang="en-US" altLang="ja-JP" sz="2800" b="1" dirty="0">
                <a:solidFill>
                  <a:schemeClr val="bg1"/>
                </a:solidFill>
              </a:rPr>
              <a:t>17</a:t>
            </a:r>
            <a:endParaRPr kumimoji="1" lang="ja-JP" altLang="en-US" sz="2800" b="1" dirty="0">
              <a:solidFill>
                <a:schemeClr val="bg1"/>
              </a:solidFill>
            </a:endParaRPr>
          </a:p>
        </p:txBody>
      </p:sp>
      <p:sp>
        <p:nvSpPr>
          <p:cNvPr id="41" name="テキスト ボックス 40">
            <a:extLst>
              <a:ext uri="{FF2B5EF4-FFF2-40B4-BE49-F238E27FC236}">
                <a16:creationId xmlns:a16="http://schemas.microsoft.com/office/drawing/2014/main" id="{5A2F4003-6809-44F9-AB4C-BCAD63513163}"/>
              </a:ext>
            </a:extLst>
          </p:cNvPr>
          <p:cNvSpPr txBox="1"/>
          <p:nvPr/>
        </p:nvSpPr>
        <p:spPr>
          <a:xfrm>
            <a:off x="6924149" y="3622964"/>
            <a:ext cx="579120" cy="523220"/>
          </a:xfrm>
          <a:prstGeom prst="rect">
            <a:avLst/>
          </a:prstGeom>
          <a:noFill/>
        </p:spPr>
        <p:txBody>
          <a:bodyPr wrap="square" rtlCol="0">
            <a:spAutoFit/>
          </a:bodyPr>
          <a:lstStyle/>
          <a:p>
            <a:r>
              <a:rPr kumimoji="1" lang="en-US" altLang="ja-JP" sz="2800" b="1" dirty="0">
                <a:solidFill>
                  <a:schemeClr val="bg1"/>
                </a:solidFill>
              </a:rPr>
              <a:t>43</a:t>
            </a:r>
            <a:endParaRPr kumimoji="1" lang="ja-JP" altLang="en-US" sz="2800" b="1" dirty="0">
              <a:solidFill>
                <a:schemeClr val="bg1"/>
              </a:solidFill>
            </a:endParaRPr>
          </a:p>
        </p:txBody>
      </p:sp>
    </p:spTree>
    <p:extLst>
      <p:ext uri="{BB962C8B-B14F-4D97-AF65-F5344CB8AC3E}">
        <p14:creationId xmlns:p14="http://schemas.microsoft.com/office/powerpoint/2010/main" val="3729857405"/>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33" name="四角形: 角を丸くする 32">
            <a:extLst>
              <a:ext uri="{FF2B5EF4-FFF2-40B4-BE49-F238E27FC236}">
                <a16:creationId xmlns:a16="http://schemas.microsoft.com/office/drawing/2014/main" id="{0E66A3AD-A77D-4C18-BF03-FAD71D1B0635}"/>
              </a:ext>
            </a:extLst>
          </p:cNvPr>
          <p:cNvSpPr/>
          <p:nvPr/>
        </p:nvSpPr>
        <p:spPr>
          <a:xfrm>
            <a:off x="-1743919" y="-34724"/>
            <a:ext cx="12783149" cy="1085893"/>
          </a:xfrm>
          <a:prstGeom prst="roundRect">
            <a:avLst/>
          </a:prstGeom>
          <a:solidFill>
            <a:schemeClr val="accent6">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議論の分析</a:t>
            </a:r>
          </a:p>
        </p:txBody>
      </p:sp>
      <p:grpSp>
        <p:nvGrpSpPr>
          <p:cNvPr id="8" name="グループ化 7">
            <a:extLst>
              <a:ext uri="{FF2B5EF4-FFF2-40B4-BE49-F238E27FC236}">
                <a16:creationId xmlns:a16="http://schemas.microsoft.com/office/drawing/2014/main" id="{EE1D38AC-8703-457F-9584-722FA9DF3D15}"/>
              </a:ext>
            </a:extLst>
          </p:cNvPr>
          <p:cNvGrpSpPr/>
          <p:nvPr/>
        </p:nvGrpSpPr>
        <p:grpSpPr>
          <a:xfrm>
            <a:off x="189187" y="1683026"/>
            <a:ext cx="4382813" cy="3251200"/>
            <a:chOff x="87588" y="1382643"/>
            <a:chExt cx="4382813" cy="3251200"/>
          </a:xfrm>
        </p:grpSpPr>
        <p:pic>
          <p:nvPicPr>
            <p:cNvPr id="1026" name="Picture 2">
              <a:extLst>
                <a:ext uri="{FF2B5EF4-FFF2-40B4-BE49-F238E27FC236}">
                  <a16:creationId xmlns:a16="http://schemas.microsoft.com/office/drawing/2014/main" id="{AFCCF6BE-CDE9-45E8-9496-3CAD20F5E5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05" t="17713" r="23390"/>
            <a:stretch/>
          </p:blipFill>
          <p:spPr bwMode="auto">
            <a:xfrm>
              <a:off x="1201533" y="2318895"/>
              <a:ext cx="2182190" cy="2248522"/>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00CD5D8-AFE4-4CED-87E1-5456DC1FB2AC}"/>
                </a:ext>
              </a:extLst>
            </p:cNvPr>
            <p:cNvSpPr txBox="1"/>
            <p:nvPr/>
          </p:nvSpPr>
          <p:spPr>
            <a:xfrm>
              <a:off x="87588" y="1432351"/>
              <a:ext cx="4256321" cy="1077218"/>
            </a:xfrm>
            <a:prstGeom prst="rect">
              <a:avLst/>
            </a:prstGeom>
            <a:noFill/>
          </p:spPr>
          <p:txBody>
            <a:bodyPr wrap="square" rtlCol="0">
              <a:spAutoFit/>
            </a:bodyPr>
            <a:lstStyle/>
            <a:p>
              <a:pPr indent="126365" algn="just"/>
              <a:r>
                <a:rPr lang="en-US" altLang="ja-JP" sz="1600" kern="100" dirty="0">
                  <a:effectLst/>
                </a:rPr>
                <a:t>Q: Do you think that the introduction of games into the discussion increased the number of comments in the discussion as a whole? (71 answers)</a:t>
              </a:r>
              <a:endParaRPr lang="ja-JP" altLang="ja-JP" sz="16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sp>
          <p:nvSpPr>
            <p:cNvPr id="5" name="テキスト ボックス 4">
              <a:extLst>
                <a:ext uri="{FF2B5EF4-FFF2-40B4-BE49-F238E27FC236}">
                  <a16:creationId xmlns:a16="http://schemas.microsoft.com/office/drawing/2014/main" id="{42A51877-449D-46BE-B19F-45EFAAB20DB8}"/>
                </a:ext>
              </a:extLst>
            </p:cNvPr>
            <p:cNvSpPr txBox="1"/>
            <p:nvPr/>
          </p:nvSpPr>
          <p:spPr>
            <a:xfrm>
              <a:off x="3383723" y="2372868"/>
              <a:ext cx="1086678" cy="584775"/>
            </a:xfrm>
            <a:prstGeom prst="rect">
              <a:avLst/>
            </a:prstGeom>
            <a:noFill/>
          </p:spPr>
          <p:txBody>
            <a:bodyPr wrap="square" rtlCol="0">
              <a:spAutoFit/>
            </a:bodyPr>
            <a:lstStyle/>
            <a:p>
              <a:r>
                <a:rPr kumimoji="1" lang="en-US" altLang="ja-JP" sz="1600" b="1" dirty="0"/>
                <a:t>Strongly agree</a:t>
              </a:r>
              <a:endParaRPr kumimoji="1" lang="ja-JP" altLang="en-US" sz="1600" b="1" dirty="0"/>
            </a:p>
          </p:txBody>
        </p:sp>
        <p:sp>
          <p:nvSpPr>
            <p:cNvPr id="12" name="テキスト ボックス 11">
              <a:extLst>
                <a:ext uri="{FF2B5EF4-FFF2-40B4-BE49-F238E27FC236}">
                  <a16:creationId xmlns:a16="http://schemas.microsoft.com/office/drawing/2014/main" id="{799852F8-53CB-43CE-9A6A-034F3C9AE89E}"/>
                </a:ext>
              </a:extLst>
            </p:cNvPr>
            <p:cNvSpPr txBox="1"/>
            <p:nvPr/>
          </p:nvSpPr>
          <p:spPr>
            <a:xfrm>
              <a:off x="3401732" y="4197237"/>
              <a:ext cx="768282" cy="338554"/>
            </a:xfrm>
            <a:prstGeom prst="rect">
              <a:avLst/>
            </a:prstGeom>
            <a:noFill/>
          </p:spPr>
          <p:txBody>
            <a:bodyPr wrap="square" rtlCol="0">
              <a:spAutoFit/>
            </a:bodyPr>
            <a:lstStyle/>
            <a:p>
              <a:r>
                <a:rPr kumimoji="1" lang="en-US" altLang="ja-JP" sz="1600" b="1" dirty="0"/>
                <a:t>Agree</a:t>
              </a:r>
              <a:endParaRPr kumimoji="1" lang="ja-JP" altLang="en-US" sz="1600" b="1" dirty="0"/>
            </a:p>
          </p:txBody>
        </p:sp>
        <p:sp>
          <p:nvSpPr>
            <p:cNvPr id="13" name="テキスト ボックス 12">
              <a:extLst>
                <a:ext uri="{FF2B5EF4-FFF2-40B4-BE49-F238E27FC236}">
                  <a16:creationId xmlns:a16="http://schemas.microsoft.com/office/drawing/2014/main" id="{7C1369AE-0216-4D1F-B4A2-A3A5A83699CE}"/>
                </a:ext>
              </a:extLst>
            </p:cNvPr>
            <p:cNvSpPr txBox="1"/>
            <p:nvPr/>
          </p:nvSpPr>
          <p:spPr>
            <a:xfrm>
              <a:off x="87588" y="2564721"/>
              <a:ext cx="1311963" cy="338554"/>
            </a:xfrm>
            <a:prstGeom prst="rect">
              <a:avLst/>
            </a:prstGeom>
            <a:noFill/>
          </p:spPr>
          <p:txBody>
            <a:bodyPr wrap="square" rtlCol="0">
              <a:spAutoFit/>
            </a:bodyPr>
            <a:lstStyle/>
            <a:p>
              <a:r>
                <a:rPr kumimoji="1" lang="en-US" altLang="ja-JP" sz="1600" b="1" dirty="0"/>
                <a:t>Not change</a:t>
              </a:r>
              <a:endParaRPr kumimoji="1" lang="ja-JP" altLang="en-US" sz="1600" b="1" dirty="0"/>
            </a:p>
          </p:txBody>
        </p:sp>
        <p:sp>
          <p:nvSpPr>
            <p:cNvPr id="7" name="四角形: 角を丸くする 6">
              <a:extLst>
                <a:ext uri="{FF2B5EF4-FFF2-40B4-BE49-F238E27FC236}">
                  <a16:creationId xmlns:a16="http://schemas.microsoft.com/office/drawing/2014/main" id="{73931FFD-2B0B-454E-9DF6-059E96D3E207}"/>
                </a:ext>
              </a:extLst>
            </p:cNvPr>
            <p:cNvSpPr/>
            <p:nvPr/>
          </p:nvSpPr>
          <p:spPr>
            <a:xfrm>
              <a:off x="88348" y="1382643"/>
              <a:ext cx="4346713" cy="3251200"/>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0" name="グループ化 9">
            <a:extLst>
              <a:ext uri="{FF2B5EF4-FFF2-40B4-BE49-F238E27FC236}">
                <a16:creationId xmlns:a16="http://schemas.microsoft.com/office/drawing/2014/main" id="{910F9803-AED5-46F0-A7F9-CA0B7EA04BA7}"/>
              </a:ext>
            </a:extLst>
          </p:cNvPr>
          <p:cNvGrpSpPr/>
          <p:nvPr/>
        </p:nvGrpSpPr>
        <p:grpSpPr>
          <a:xfrm>
            <a:off x="4607339" y="1683026"/>
            <a:ext cx="4426907" cy="3251200"/>
            <a:chOff x="4505740" y="1382643"/>
            <a:chExt cx="4426907" cy="3251200"/>
          </a:xfrm>
        </p:grpSpPr>
        <p:pic>
          <p:nvPicPr>
            <p:cNvPr id="1028" name="Picture 4">
              <a:extLst>
                <a:ext uri="{FF2B5EF4-FFF2-40B4-BE49-F238E27FC236}">
                  <a16:creationId xmlns:a16="http://schemas.microsoft.com/office/drawing/2014/main" id="{4E5CF3A8-C325-4C97-AC29-8527A79896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89" t="17713" r="23390"/>
            <a:stretch/>
          </p:blipFill>
          <p:spPr bwMode="auto">
            <a:xfrm>
              <a:off x="5636592" y="2198320"/>
              <a:ext cx="2252870" cy="2248522"/>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ECEE929A-BAC8-40A9-9603-D497273D9AEC}"/>
                </a:ext>
              </a:extLst>
            </p:cNvPr>
            <p:cNvSpPr txBox="1"/>
            <p:nvPr/>
          </p:nvSpPr>
          <p:spPr>
            <a:xfrm>
              <a:off x="4597954" y="1438596"/>
              <a:ext cx="4163646" cy="830997"/>
            </a:xfrm>
            <a:prstGeom prst="rect">
              <a:avLst/>
            </a:prstGeom>
            <a:noFill/>
          </p:spPr>
          <p:txBody>
            <a:bodyPr wrap="square" rtlCol="0">
              <a:spAutoFit/>
            </a:bodyPr>
            <a:lstStyle/>
            <a:p>
              <a:pPr indent="126365" algn="just"/>
              <a:r>
                <a:rPr lang="en-US" altLang="ja-JP" sz="1600" kern="100" dirty="0">
                  <a:effectLst/>
                </a:rPr>
                <a:t>Q: Do you think that the introduction of games into this discussion improved the overall quality of the discussion? (71 answers)</a:t>
              </a:r>
              <a:endParaRPr lang="ja-JP" altLang="ja-JP" sz="16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sp>
          <p:nvSpPr>
            <p:cNvPr id="14" name="テキスト ボックス 13">
              <a:extLst>
                <a:ext uri="{FF2B5EF4-FFF2-40B4-BE49-F238E27FC236}">
                  <a16:creationId xmlns:a16="http://schemas.microsoft.com/office/drawing/2014/main" id="{58F60DF9-8AD8-4672-B8D5-59319E5CA8C4}"/>
                </a:ext>
              </a:extLst>
            </p:cNvPr>
            <p:cNvSpPr txBox="1"/>
            <p:nvPr/>
          </p:nvSpPr>
          <p:spPr>
            <a:xfrm>
              <a:off x="7845969" y="2225430"/>
              <a:ext cx="1086678" cy="584775"/>
            </a:xfrm>
            <a:prstGeom prst="rect">
              <a:avLst/>
            </a:prstGeom>
            <a:noFill/>
          </p:spPr>
          <p:txBody>
            <a:bodyPr wrap="square" rtlCol="0">
              <a:spAutoFit/>
            </a:bodyPr>
            <a:lstStyle/>
            <a:p>
              <a:r>
                <a:rPr kumimoji="1" lang="en-US" altLang="ja-JP" sz="1600" b="1" dirty="0"/>
                <a:t>Strongly agree</a:t>
              </a:r>
              <a:endParaRPr kumimoji="1" lang="ja-JP" altLang="en-US" sz="1600" b="1" dirty="0"/>
            </a:p>
          </p:txBody>
        </p:sp>
        <p:sp>
          <p:nvSpPr>
            <p:cNvPr id="15" name="テキスト ボックス 14">
              <a:extLst>
                <a:ext uri="{FF2B5EF4-FFF2-40B4-BE49-F238E27FC236}">
                  <a16:creationId xmlns:a16="http://schemas.microsoft.com/office/drawing/2014/main" id="{7A04BC7E-E2EF-44B3-B74A-D096BF292BB8}"/>
                </a:ext>
              </a:extLst>
            </p:cNvPr>
            <p:cNvSpPr txBox="1"/>
            <p:nvPr/>
          </p:nvSpPr>
          <p:spPr>
            <a:xfrm>
              <a:off x="7911546" y="4040654"/>
              <a:ext cx="820995" cy="338554"/>
            </a:xfrm>
            <a:prstGeom prst="rect">
              <a:avLst/>
            </a:prstGeom>
            <a:noFill/>
          </p:spPr>
          <p:txBody>
            <a:bodyPr wrap="square" rtlCol="0">
              <a:spAutoFit/>
            </a:bodyPr>
            <a:lstStyle/>
            <a:p>
              <a:r>
                <a:rPr kumimoji="1" lang="en-US" altLang="ja-JP" sz="1600" b="1" dirty="0"/>
                <a:t>Agree</a:t>
              </a:r>
              <a:endParaRPr kumimoji="1" lang="ja-JP" altLang="en-US" sz="1600" b="1" dirty="0"/>
            </a:p>
          </p:txBody>
        </p:sp>
        <p:sp>
          <p:nvSpPr>
            <p:cNvPr id="16" name="テキスト ボックス 15">
              <a:extLst>
                <a:ext uri="{FF2B5EF4-FFF2-40B4-BE49-F238E27FC236}">
                  <a16:creationId xmlns:a16="http://schemas.microsoft.com/office/drawing/2014/main" id="{9C1B15EB-A6E1-430F-9B36-273EC0B3DC09}"/>
                </a:ext>
              </a:extLst>
            </p:cNvPr>
            <p:cNvSpPr txBox="1"/>
            <p:nvPr/>
          </p:nvSpPr>
          <p:spPr>
            <a:xfrm>
              <a:off x="4505740" y="2372868"/>
              <a:ext cx="1311963" cy="338554"/>
            </a:xfrm>
            <a:prstGeom prst="rect">
              <a:avLst/>
            </a:prstGeom>
            <a:noFill/>
          </p:spPr>
          <p:txBody>
            <a:bodyPr wrap="square" rtlCol="0">
              <a:spAutoFit/>
            </a:bodyPr>
            <a:lstStyle/>
            <a:p>
              <a:r>
                <a:rPr kumimoji="1" lang="en-US" altLang="ja-JP" sz="1600" b="1" dirty="0"/>
                <a:t>Not change</a:t>
              </a:r>
              <a:endParaRPr kumimoji="1" lang="ja-JP" altLang="en-US" sz="1600" b="1" dirty="0"/>
            </a:p>
          </p:txBody>
        </p:sp>
        <p:sp>
          <p:nvSpPr>
            <p:cNvPr id="18" name="四角形: 角を丸くする 17">
              <a:extLst>
                <a:ext uri="{FF2B5EF4-FFF2-40B4-BE49-F238E27FC236}">
                  <a16:creationId xmlns:a16="http://schemas.microsoft.com/office/drawing/2014/main" id="{2C87A693-BB38-4D68-A91D-46344110CD3D}"/>
                </a:ext>
              </a:extLst>
            </p:cNvPr>
            <p:cNvSpPr/>
            <p:nvPr/>
          </p:nvSpPr>
          <p:spPr>
            <a:xfrm>
              <a:off x="4506421" y="1382643"/>
              <a:ext cx="4346713" cy="3251200"/>
            </a:xfrm>
            <a:prstGeom prst="roundRect">
              <a:avLst>
                <a:gd name="adj" fmla="val 783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テキスト ボックス 10">
            <a:extLst>
              <a:ext uri="{FF2B5EF4-FFF2-40B4-BE49-F238E27FC236}">
                <a16:creationId xmlns:a16="http://schemas.microsoft.com/office/drawing/2014/main" id="{A665E2EF-F94C-46AA-9A80-FDF8F2959776}"/>
              </a:ext>
            </a:extLst>
          </p:cNvPr>
          <p:cNvSpPr txBox="1"/>
          <p:nvPr/>
        </p:nvSpPr>
        <p:spPr>
          <a:xfrm>
            <a:off x="734906" y="4939314"/>
            <a:ext cx="3514034" cy="369332"/>
          </a:xfrm>
          <a:prstGeom prst="rect">
            <a:avLst/>
          </a:prstGeom>
          <a:noFill/>
        </p:spPr>
        <p:txBody>
          <a:bodyPr wrap="square" rtlCol="0">
            <a:spAutoFit/>
          </a:bodyPr>
          <a:lstStyle/>
          <a:p>
            <a:r>
              <a:rPr kumimoji="1" lang="en-US" altLang="ja-JP" b="1" dirty="0"/>
              <a:t>79% of the answers were positive.</a:t>
            </a:r>
            <a:endParaRPr kumimoji="1" lang="ja-JP" altLang="en-US" b="1" dirty="0"/>
          </a:p>
        </p:txBody>
      </p:sp>
      <p:sp>
        <p:nvSpPr>
          <p:cNvPr id="22" name="テキスト ボックス 21">
            <a:extLst>
              <a:ext uri="{FF2B5EF4-FFF2-40B4-BE49-F238E27FC236}">
                <a16:creationId xmlns:a16="http://schemas.microsoft.com/office/drawing/2014/main" id="{82706DEC-108F-4240-A9C6-D578C93DE44C}"/>
              </a:ext>
            </a:extLst>
          </p:cNvPr>
          <p:cNvSpPr txBox="1"/>
          <p:nvPr/>
        </p:nvSpPr>
        <p:spPr>
          <a:xfrm>
            <a:off x="5107609" y="4934226"/>
            <a:ext cx="3514034" cy="369332"/>
          </a:xfrm>
          <a:prstGeom prst="rect">
            <a:avLst/>
          </a:prstGeom>
          <a:noFill/>
        </p:spPr>
        <p:txBody>
          <a:bodyPr wrap="square" rtlCol="0">
            <a:spAutoFit/>
          </a:bodyPr>
          <a:lstStyle/>
          <a:p>
            <a:r>
              <a:rPr kumimoji="1" lang="en-US" altLang="ja-JP" b="1" dirty="0"/>
              <a:t>76% of the answers were positive.</a:t>
            </a:r>
            <a:endParaRPr kumimoji="1" lang="ja-JP" altLang="en-US" b="1" dirty="0"/>
          </a:p>
        </p:txBody>
      </p:sp>
      <p:sp>
        <p:nvSpPr>
          <p:cNvPr id="23" name="テキスト ボックス 22">
            <a:extLst>
              <a:ext uri="{FF2B5EF4-FFF2-40B4-BE49-F238E27FC236}">
                <a16:creationId xmlns:a16="http://schemas.microsoft.com/office/drawing/2014/main" id="{1EE38F7A-D4BC-4476-99E0-C134459F46E9}"/>
              </a:ext>
            </a:extLst>
          </p:cNvPr>
          <p:cNvSpPr txBox="1"/>
          <p:nvPr/>
        </p:nvSpPr>
        <p:spPr>
          <a:xfrm>
            <a:off x="1260340" y="5903638"/>
            <a:ext cx="6623319" cy="369332"/>
          </a:xfrm>
          <a:prstGeom prst="rect">
            <a:avLst/>
          </a:prstGeom>
          <a:noFill/>
        </p:spPr>
        <p:txBody>
          <a:bodyPr wrap="square" rtlCol="0">
            <a:spAutoFit/>
          </a:bodyPr>
          <a:lstStyle/>
          <a:p>
            <a:r>
              <a:rPr kumimoji="1" lang="en-US" altLang="ja-JP" b="1" dirty="0"/>
              <a:t>DERC</a:t>
            </a:r>
            <a:r>
              <a:rPr kumimoji="1" lang="ja-JP" altLang="en-US" b="1" dirty="0"/>
              <a:t>導入により、議論全体の発言量と質の向上が達成された。</a:t>
            </a:r>
          </a:p>
        </p:txBody>
      </p:sp>
      <p:grpSp>
        <p:nvGrpSpPr>
          <p:cNvPr id="3" name="グループ化 2">
            <a:extLst>
              <a:ext uri="{FF2B5EF4-FFF2-40B4-BE49-F238E27FC236}">
                <a16:creationId xmlns:a16="http://schemas.microsoft.com/office/drawing/2014/main" id="{71EDB9F8-12FC-4118-ACFA-BCE836C3CD71}"/>
              </a:ext>
            </a:extLst>
          </p:cNvPr>
          <p:cNvGrpSpPr/>
          <p:nvPr/>
        </p:nvGrpSpPr>
        <p:grpSpPr>
          <a:xfrm>
            <a:off x="251794" y="3650114"/>
            <a:ext cx="1396652" cy="1173522"/>
            <a:chOff x="353869" y="3631489"/>
            <a:chExt cx="1396652" cy="1173522"/>
          </a:xfrm>
        </p:grpSpPr>
        <p:pic>
          <p:nvPicPr>
            <p:cNvPr id="24" name="Picture 6">
              <a:extLst>
                <a:ext uri="{FF2B5EF4-FFF2-40B4-BE49-F238E27FC236}">
                  <a16:creationId xmlns:a16="http://schemas.microsoft.com/office/drawing/2014/main" id="{6DE8513B-3CF7-4E38-B739-F8C6C295CB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8983" t="4608" r="7100" b="51913"/>
            <a:stretch/>
          </p:blipFill>
          <p:spPr bwMode="auto">
            <a:xfrm>
              <a:off x="353869" y="3689275"/>
              <a:ext cx="283466" cy="103932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9BBDE04B-BF58-4BF4-8C77-C840BBE94493}"/>
                </a:ext>
              </a:extLst>
            </p:cNvPr>
            <p:cNvSpPr txBox="1"/>
            <p:nvPr/>
          </p:nvSpPr>
          <p:spPr>
            <a:xfrm>
              <a:off x="502919" y="3631489"/>
              <a:ext cx="1083501" cy="261610"/>
            </a:xfrm>
            <a:prstGeom prst="rect">
              <a:avLst/>
            </a:prstGeom>
            <a:noFill/>
          </p:spPr>
          <p:txBody>
            <a:bodyPr wrap="square" rtlCol="0">
              <a:spAutoFit/>
            </a:bodyPr>
            <a:lstStyle/>
            <a:p>
              <a:r>
                <a:rPr kumimoji="1" lang="en-US" altLang="ja-JP" sz="1100" b="1" dirty="0"/>
                <a:t>Strongly agree</a:t>
              </a:r>
              <a:endParaRPr kumimoji="1" lang="ja-JP" altLang="en-US" sz="1100" b="1" dirty="0"/>
            </a:p>
          </p:txBody>
        </p:sp>
        <p:sp>
          <p:nvSpPr>
            <p:cNvPr id="25" name="テキスト ボックス 24">
              <a:extLst>
                <a:ext uri="{FF2B5EF4-FFF2-40B4-BE49-F238E27FC236}">
                  <a16:creationId xmlns:a16="http://schemas.microsoft.com/office/drawing/2014/main" id="{19B0EB84-A0A4-43C4-A137-CBF654F0F813}"/>
                </a:ext>
              </a:extLst>
            </p:cNvPr>
            <p:cNvSpPr txBox="1"/>
            <p:nvPr/>
          </p:nvSpPr>
          <p:spPr>
            <a:xfrm>
              <a:off x="521024" y="3876678"/>
              <a:ext cx="631915" cy="269506"/>
            </a:xfrm>
            <a:prstGeom prst="rect">
              <a:avLst/>
            </a:prstGeom>
            <a:noFill/>
          </p:spPr>
          <p:txBody>
            <a:bodyPr wrap="square" rtlCol="0">
              <a:spAutoFit/>
            </a:bodyPr>
            <a:lstStyle/>
            <a:p>
              <a:r>
                <a:rPr kumimoji="1" lang="en-US" altLang="ja-JP" sz="1100" b="1" dirty="0"/>
                <a:t>Agree</a:t>
              </a:r>
              <a:endParaRPr kumimoji="1" lang="ja-JP" altLang="en-US" sz="1100" b="1" dirty="0"/>
            </a:p>
          </p:txBody>
        </p:sp>
        <p:sp>
          <p:nvSpPr>
            <p:cNvPr id="26" name="テキスト ボックス 25">
              <a:extLst>
                <a:ext uri="{FF2B5EF4-FFF2-40B4-BE49-F238E27FC236}">
                  <a16:creationId xmlns:a16="http://schemas.microsoft.com/office/drawing/2014/main" id="{E9646E68-FABA-4117-A189-596643B17F78}"/>
                </a:ext>
              </a:extLst>
            </p:cNvPr>
            <p:cNvSpPr txBox="1"/>
            <p:nvPr/>
          </p:nvSpPr>
          <p:spPr>
            <a:xfrm>
              <a:off x="521089" y="4093256"/>
              <a:ext cx="932301" cy="261610"/>
            </a:xfrm>
            <a:prstGeom prst="rect">
              <a:avLst/>
            </a:prstGeom>
            <a:noFill/>
          </p:spPr>
          <p:txBody>
            <a:bodyPr wrap="square" rtlCol="0">
              <a:spAutoFit/>
            </a:bodyPr>
            <a:lstStyle/>
            <a:p>
              <a:r>
                <a:rPr kumimoji="1" lang="en-US" altLang="ja-JP" sz="1100" b="1" dirty="0"/>
                <a:t>Not change</a:t>
              </a:r>
              <a:endParaRPr kumimoji="1" lang="ja-JP" altLang="en-US" sz="1100" b="1" dirty="0"/>
            </a:p>
          </p:txBody>
        </p:sp>
        <p:sp>
          <p:nvSpPr>
            <p:cNvPr id="27" name="テキスト ボックス 26">
              <a:extLst>
                <a:ext uri="{FF2B5EF4-FFF2-40B4-BE49-F238E27FC236}">
                  <a16:creationId xmlns:a16="http://schemas.microsoft.com/office/drawing/2014/main" id="{1A7BA59A-2B6D-41C8-AE99-BDFC5AAD68C8}"/>
                </a:ext>
              </a:extLst>
            </p:cNvPr>
            <p:cNvSpPr txBox="1"/>
            <p:nvPr/>
          </p:nvSpPr>
          <p:spPr>
            <a:xfrm>
              <a:off x="521719" y="4325691"/>
              <a:ext cx="800212" cy="261610"/>
            </a:xfrm>
            <a:prstGeom prst="rect">
              <a:avLst/>
            </a:prstGeom>
            <a:noFill/>
          </p:spPr>
          <p:txBody>
            <a:bodyPr wrap="square" rtlCol="0">
              <a:spAutoFit/>
            </a:bodyPr>
            <a:lstStyle/>
            <a:p>
              <a:r>
                <a:rPr kumimoji="1" lang="en-US" altLang="ja-JP" sz="1100" b="1" dirty="0"/>
                <a:t>Disagree</a:t>
              </a:r>
              <a:endParaRPr kumimoji="1" lang="ja-JP" altLang="en-US" sz="1100" b="1" dirty="0"/>
            </a:p>
          </p:txBody>
        </p:sp>
        <p:sp>
          <p:nvSpPr>
            <p:cNvPr id="28" name="テキスト ボックス 27">
              <a:extLst>
                <a:ext uri="{FF2B5EF4-FFF2-40B4-BE49-F238E27FC236}">
                  <a16:creationId xmlns:a16="http://schemas.microsoft.com/office/drawing/2014/main" id="{2BA76F96-CA74-4E37-9264-CBE51A6320EB}"/>
                </a:ext>
              </a:extLst>
            </p:cNvPr>
            <p:cNvSpPr txBox="1"/>
            <p:nvPr/>
          </p:nvSpPr>
          <p:spPr>
            <a:xfrm>
              <a:off x="518713" y="4543401"/>
              <a:ext cx="1231808" cy="261610"/>
            </a:xfrm>
            <a:prstGeom prst="rect">
              <a:avLst/>
            </a:prstGeom>
            <a:noFill/>
          </p:spPr>
          <p:txBody>
            <a:bodyPr wrap="square" rtlCol="0">
              <a:spAutoFit/>
            </a:bodyPr>
            <a:lstStyle/>
            <a:p>
              <a:r>
                <a:rPr kumimoji="1" lang="en-US" altLang="ja-JP" sz="1100" b="1" dirty="0"/>
                <a:t>Strongly disagree</a:t>
              </a:r>
              <a:endParaRPr kumimoji="1" lang="ja-JP" altLang="en-US" sz="1100" b="1" dirty="0"/>
            </a:p>
          </p:txBody>
        </p:sp>
      </p:grpSp>
      <p:sp>
        <p:nvSpPr>
          <p:cNvPr id="6" name="テキスト ボックス 5">
            <a:extLst>
              <a:ext uri="{FF2B5EF4-FFF2-40B4-BE49-F238E27FC236}">
                <a16:creationId xmlns:a16="http://schemas.microsoft.com/office/drawing/2014/main" id="{BCB795D5-B8CB-487C-9F28-F6347F09540F}"/>
              </a:ext>
            </a:extLst>
          </p:cNvPr>
          <p:cNvSpPr txBox="1"/>
          <p:nvPr/>
        </p:nvSpPr>
        <p:spPr>
          <a:xfrm>
            <a:off x="2393825" y="2785406"/>
            <a:ext cx="579120" cy="523220"/>
          </a:xfrm>
          <a:prstGeom prst="rect">
            <a:avLst/>
          </a:prstGeom>
          <a:noFill/>
        </p:spPr>
        <p:txBody>
          <a:bodyPr wrap="square" rtlCol="0">
            <a:spAutoFit/>
          </a:bodyPr>
          <a:lstStyle/>
          <a:p>
            <a:r>
              <a:rPr kumimoji="1" lang="en-US" altLang="ja-JP" sz="2800" b="1" dirty="0">
                <a:solidFill>
                  <a:schemeClr val="bg1"/>
                </a:solidFill>
              </a:rPr>
              <a:t>10</a:t>
            </a:r>
            <a:endParaRPr kumimoji="1" lang="ja-JP" altLang="en-US" sz="2800" b="1" dirty="0">
              <a:solidFill>
                <a:schemeClr val="bg1"/>
              </a:solidFill>
            </a:endParaRPr>
          </a:p>
        </p:txBody>
      </p:sp>
      <p:sp>
        <p:nvSpPr>
          <p:cNvPr id="37" name="テキスト ボックス 36">
            <a:extLst>
              <a:ext uri="{FF2B5EF4-FFF2-40B4-BE49-F238E27FC236}">
                <a16:creationId xmlns:a16="http://schemas.microsoft.com/office/drawing/2014/main" id="{883E484B-E055-4FFD-9EBF-B1C0691D7907}"/>
              </a:ext>
            </a:extLst>
          </p:cNvPr>
          <p:cNvSpPr txBox="1"/>
          <p:nvPr/>
        </p:nvSpPr>
        <p:spPr>
          <a:xfrm>
            <a:off x="2458559" y="3762294"/>
            <a:ext cx="579120" cy="523220"/>
          </a:xfrm>
          <a:prstGeom prst="rect">
            <a:avLst/>
          </a:prstGeom>
          <a:noFill/>
        </p:spPr>
        <p:txBody>
          <a:bodyPr wrap="square" rtlCol="0">
            <a:spAutoFit/>
          </a:bodyPr>
          <a:lstStyle/>
          <a:p>
            <a:r>
              <a:rPr kumimoji="1" lang="en-US" altLang="ja-JP" sz="2800" b="1" dirty="0">
                <a:solidFill>
                  <a:schemeClr val="bg1"/>
                </a:solidFill>
              </a:rPr>
              <a:t>46</a:t>
            </a:r>
            <a:endParaRPr kumimoji="1" lang="ja-JP" altLang="en-US" sz="2800" b="1" dirty="0">
              <a:solidFill>
                <a:schemeClr val="bg1"/>
              </a:solidFill>
            </a:endParaRPr>
          </a:p>
        </p:txBody>
      </p:sp>
      <p:sp>
        <p:nvSpPr>
          <p:cNvPr id="38" name="テキスト ボックス 37">
            <a:extLst>
              <a:ext uri="{FF2B5EF4-FFF2-40B4-BE49-F238E27FC236}">
                <a16:creationId xmlns:a16="http://schemas.microsoft.com/office/drawing/2014/main" id="{CECE1401-0BA9-4E5D-ADB9-2F6DC310098F}"/>
              </a:ext>
            </a:extLst>
          </p:cNvPr>
          <p:cNvSpPr txBox="1"/>
          <p:nvPr/>
        </p:nvSpPr>
        <p:spPr>
          <a:xfrm>
            <a:off x="1669252" y="2974137"/>
            <a:ext cx="579120" cy="523220"/>
          </a:xfrm>
          <a:prstGeom prst="rect">
            <a:avLst/>
          </a:prstGeom>
          <a:noFill/>
        </p:spPr>
        <p:txBody>
          <a:bodyPr wrap="square" rtlCol="0">
            <a:spAutoFit/>
          </a:bodyPr>
          <a:lstStyle/>
          <a:p>
            <a:r>
              <a:rPr kumimoji="1" lang="en-US" altLang="ja-JP" sz="2800" b="1" dirty="0">
                <a:solidFill>
                  <a:schemeClr val="bg1"/>
                </a:solidFill>
              </a:rPr>
              <a:t>15</a:t>
            </a:r>
            <a:endParaRPr kumimoji="1" lang="ja-JP" altLang="en-US" sz="2800" b="1" dirty="0">
              <a:solidFill>
                <a:schemeClr val="bg1"/>
              </a:solidFill>
            </a:endParaRPr>
          </a:p>
        </p:txBody>
      </p:sp>
      <p:sp>
        <p:nvSpPr>
          <p:cNvPr id="39" name="テキスト ボックス 38">
            <a:extLst>
              <a:ext uri="{FF2B5EF4-FFF2-40B4-BE49-F238E27FC236}">
                <a16:creationId xmlns:a16="http://schemas.microsoft.com/office/drawing/2014/main" id="{E8869D0D-15F0-4656-96BB-6D6729CD9AFB}"/>
              </a:ext>
            </a:extLst>
          </p:cNvPr>
          <p:cNvSpPr txBox="1"/>
          <p:nvPr/>
        </p:nvSpPr>
        <p:spPr>
          <a:xfrm>
            <a:off x="6917191" y="2689098"/>
            <a:ext cx="579120" cy="523220"/>
          </a:xfrm>
          <a:prstGeom prst="rect">
            <a:avLst/>
          </a:prstGeom>
          <a:noFill/>
        </p:spPr>
        <p:txBody>
          <a:bodyPr wrap="square" rtlCol="0">
            <a:spAutoFit/>
          </a:bodyPr>
          <a:lstStyle/>
          <a:p>
            <a:r>
              <a:rPr kumimoji="1" lang="en-US" altLang="ja-JP" sz="2800" b="1" dirty="0">
                <a:solidFill>
                  <a:schemeClr val="bg1"/>
                </a:solidFill>
              </a:rPr>
              <a:t>11</a:t>
            </a:r>
            <a:endParaRPr kumimoji="1" lang="ja-JP" altLang="en-US" sz="2800" b="1" dirty="0">
              <a:solidFill>
                <a:schemeClr val="bg1"/>
              </a:solidFill>
            </a:endParaRPr>
          </a:p>
        </p:txBody>
      </p:sp>
      <p:sp>
        <p:nvSpPr>
          <p:cNvPr id="40" name="テキスト ボックス 39">
            <a:extLst>
              <a:ext uri="{FF2B5EF4-FFF2-40B4-BE49-F238E27FC236}">
                <a16:creationId xmlns:a16="http://schemas.microsoft.com/office/drawing/2014/main" id="{B59123B7-6CCC-40AC-9831-A1DAC2909FA6}"/>
              </a:ext>
            </a:extLst>
          </p:cNvPr>
          <p:cNvSpPr txBox="1"/>
          <p:nvPr/>
        </p:nvSpPr>
        <p:spPr>
          <a:xfrm>
            <a:off x="6211579" y="2864367"/>
            <a:ext cx="579120" cy="523220"/>
          </a:xfrm>
          <a:prstGeom prst="rect">
            <a:avLst/>
          </a:prstGeom>
          <a:noFill/>
        </p:spPr>
        <p:txBody>
          <a:bodyPr wrap="square" rtlCol="0">
            <a:spAutoFit/>
          </a:bodyPr>
          <a:lstStyle/>
          <a:p>
            <a:r>
              <a:rPr kumimoji="1" lang="en-US" altLang="ja-JP" sz="2800" b="1" dirty="0">
                <a:solidFill>
                  <a:schemeClr val="bg1"/>
                </a:solidFill>
              </a:rPr>
              <a:t>17</a:t>
            </a:r>
            <a:endParaRPr kumimoji="1" lang="ja-JP" altLang="en-US" sz="2800" b="1" dirty="0">
              <a:solidFill>
                <a:schemeClr val="bg1"/>
              </a:solidFill>
            </a:endParaRPr>
          </a:p>
        </p:txBody>
      </p:sp>
      <p:sp>
        <p:nvSpPr>
          <p:cNvPr id="41" name="テキスト ボックス 40">
            <a:extLst>
              <a:ext uri="{FF2B5EF4-FFF2-40B4-BE49-F238E27FC236}">
                <a16:creationId xmlns:a16="http://schemas.microsoft.com/office/drawing/2014/main" id="{5A2F4003-6809-44F9-AB4C-BCAD63513163}"/>
              </a:ext>
            </a:extLst>
          </p:cNvPr>
          <p:cNvSpPr txBox="1"/>
          <p:nvPr/>
        </p:nvSpPr>
        <p:spPr>
          <a:xfrm>
            <a:off x="6924149" y="3622964"/>
            <a:ext cx="579120" cy="523220"/>
          </a:xfrm>
          <a:prstGeom prst="rect">
            <a:avLst/>
          </a:prstGeom>
          <a:noFill/>
        </p:spPr>
        <p:txBody>
          <a:bodyPr wrap="square" rtlCol="0">
            <a:spAutoFit/>
          </a:bodyPr>
          <a:lstStyle/>
          <a:p>
            <a:r>
              <a:rPr kumimoji="1" lang="en-US" altLang="ja-JP" sz="2800" b="1" dirty="0">
                <a:solidFill>
                  <a:schemeClr val="bg1"/>
                </a:solidFill>
              </a:rPr>
              <a:t>43</a:t>
            </a:r>
            <a:endParaRPr kumimoji="1" lang="ja-JP" altLang="en-US" sz="2800" b="1" dirty="0">
              <a:solidFill>
                <a:schemeClr val="bg1"/>
              </a:solidFill>
            </a:endParaRPr>
          </a:p>
        </p:txBody>
      </p:sp>
      <p:grpSp>
        <p:nvGrpSpPr>
          <p:cNvPr id="42" name="グループ化 41">
            <a:extLst>
              <a:ext uri="{FF2B5EF4-FFF2-40B4-BE49-F238E27FC236}">
                <a16:creationId xmlns:a16="http://schemas.microsoft.com/office/drawing/2014/main" id="{6A15FC76-0871-4FAC-B369-66C2B25D5EF0}"/>
              </a:ext>
            </a:extLst>
          </p:cNvPr>
          <p:cNvGrpSpPr/>
          <p:nvPr/>
        </p:nvGrpSpPr>
        <p:grpSpPr>
          <a:xfrm>
            <a:off x="4674883" y="3631489"/>
            <a:ext cx="1467831" cy="1173522"/>
            <a:chOff x="282690" y="3631489"/>
            <a:chExt cx="1467831" cy="1173522"/>
          </a:xfrm>
        </p:grpSpPr>
        <p:pic>
          <p:nvPicPr>
            <p:cNvPr id="43" name="Picture 6">
              <a:extLst>
                <a:ext uri="{FF2B5EF4-FFF2-40B4-BE49-F238E27FC236}">
                  <a16:creationId xmlns:a16="http://schemas.microsoft.com/office/drawing/2014/main" id="{04B6AC62-51D5-42A2-A30A-441EBACAA3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8000" t="4607" r="7100" b="51135"/>
            <a:stretch/>
          </p:blipFill>
          <p:spPr bwMode="auto">
            <a:xfrm>
              <a:off x="282690" y="3689275"/>
              <a:ext cx="354646" cy="1057950"/>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AB2485A4-6382-4728-99C0-974C319F4618}"/>
                </a:ext>
              </a:extLst>
            </p:cNvPr>
            <p:cNvSpPr txBox="1"/>
            <p:nvPr/>
          </p:nvSpPr>
          <p:spPr>
            <a:xfrm>
              <a:off x="502919" y="3631489"/>
              <a:ext cx="1083501" cy="261610"/>
            </a:xfrm>
            <a:prstGeom prst="rect">
              <a:avLst/>
            </a:prstGeom>
            <a:noFill/>
          </p:spPr>
          <p:txBody>
            <a:bodyPr wrap="square" rtlCol="0">
              <a:spAutoFit/>
            </a:bodyPr>
            <a:lstStyle/>
            <a:p>
              <a:r>
                <a:rPr kumimoji="1" lang="en-US" altLang="ja-JP" sz="1100" b="1" dirty="0"/>
                <a:t>Strongly agree</a:t>
              </a:r>
              <a:endParaRPr kumimoji="1" lang="ja-JP" altLang="en-US" sz="1100" b="1" dirty="0"/>
            </a:p>
          </p:txBody>
        </p:sp>
        <p:sp>
          <p:nvSpPr>
            <p:cNvPr id="45" name="テキスト ボックス 44">
              <a:extLst>
                <a:ext uri="{FF2B5EF4-FFF2-40B4-BE49-F238E27FC236}">
                  <a16:creationId xmlns:a16="http://schemas.microsoft.com/office/drawing/2014/main" id="{2A7A7F25-75F8-413A-B02C-A3BDF371B1BD}"/>
                </a:ext>
              </a:extLst>
            </p:cNvPr>
            <p:cNvSpPr txBox="1"/>
            <p:nvPr/>
          </p:nvSpPr>
          <p:spPr>
            <a:xfrm>
              <a:off x="521024" y="3876678"/>
              <a:ext cx="631915" cy="269506"/>
            </a:xfrm>
            <a:prstGeom prst="rect">
              <a:avLst/>
            </a:prstGeom>
            <a:noFill/>
          </p:spPr>
          <p:txBody>
            <a:bodyPr wrap="square" rtlCol="0">
              <a:spAutoFit/>
            </a:bodyPr>
            <a:lstStyle/>
            <a:p>
              <a:r>
                <a:rPr kumimoji="1" lang="en-US" altLang="ja-JP" sz="1100" b="1" dirty="0"/>
                <a:t>Agree</a:t>
              </a:r>
              <a:endParaRPr kumimoji="1" lang="ja-JP" altLang="en-US" sz="1100" b="1" dirty="0"/>
            </a:p>
          </p:txBody>
        </p:sp>
        <p:sp>
          <p:nvSpPr>
            <p:cNvPr id="46" name="テキスト ボックス 45">
              <a:extLst>
                <a:ext uri="{FF2B5EF4-FFF2-40B4-BE49-F238E27FC236}">
                  <a16:creationId xmlns:a16="http://schemas.microsoft.com/office/drawing/2014/main" id="{2A4E97F3-D044-43C7-BBFD-8535EDF2E225}"/>
                </a:ext>
              </a:extLst>
            </p:cNvPr>
            <p:cNvSpPr txBox="1"/>
            <p:nvPr/>
          </p:nvSpPr>
          <p:spPr>
            <a:xfrm>
              <a:off x="521089" y="4093256"/>
              <a:ext cx="932301" cy="261610"/>
            </a:xfrm>
            <a:prstGeom prst="rect">
              <a:avLst/>
            </a:prstGeom>
            <a:noFill/>
          </p:spPr>
          <p:txBody>
            <a:bodyPr wrap="square" rtlCol="0">
              <a:spAutoFit/>
            </a:bodyPr>
            <a:lstStyle/>
            <a:p>
              <a:r>
                <a:rPr kumimoji="1" lang="en-US" altLang="ja-JP" sz="1100" b="1" dirty="0"/>
                <a:t>Not change</a:t>
              </a:r>
              <a:endParaRPr kumimoji="1" lang="ja-JP" altLang="en-US" sz="1100" b="1" dirty="0"/>
            </a:p>
          </p:txBody>
        </p:sp>
        <p:sp>
          <p:nvSpPr>
            <p:cNvPr id="47" name="テキスト ボックス 46">
              <a:extLst>
                <a:ext uri="{FF2B5EF4-FFF2-40B4-BE49-F238E27FC236}">
                  <a16:creationId xmlns:a16="http://schemas.microsoft.com/office/drawing/2014/main" id="{CA51D913-FF85-421F-B268-D2CFFA6CF563}"/>
                </a:ext>
              </a:extLst>
            </p:cNvPr>
            <p:cNvSpPr txBox="1"/>
            <p:nvPr/>
          </p:nvSpPr>
          <p:spPr>
            <a:xfrm>
              <a:off x="521719" y="4325691"/>
              <a:ext cx="800212" cy="261610"/>
            </a:xfrm>
            <a:prstGeom prst="rect">
              <a:avLst/>
            </a:prstGeom>
            <a:noFill/>
          </p:spPr>
          <p:txBody>
            <a:bodyPr wrap="square" rtlCol="0">
              <a:spAutoFit/>
            </a:bodyPr>
            <a:lstStyle/>
            <a:p>
              <a:r>
                <a:rPr kumimoji="1" lang="en-US" altLang="ja-JP" sz="1100" b="1" dirty="0"/>
                <a:t>Disagree</a:t>
              </a:r>
              <a:endParaRPr kumimoji="1" lang="ja-JP" altLang="en-US" sz="1100" b="1" dirty="0"/>
            </a:p>
          </p:txBody>
        </p:sp>
        <p:sp>
          <p:nvSpPr>
            <p:cNvPr id="48" name="テキスト ボックス 47">
              <a:extLst>
                <a:ext uri="{FF2B5EF4-FFF2-40B4-BE49-F238E27FC236}">
                  <a16:creationId xmlns:a16="http://schemas.microsoft.com/office/drawing/2014/main" id="{70D4388A-A08F-4763-BC71-C8AF58EE7EBD}"/>
                </a:ext>
              </a:extLst>
            </p:cNvPr>
            <p:cNvSpPr txBox="1"/>
            <p:nvPr/>
          </p:nvSpPr>
          <p:spPr>
            <a:xfrm>
              <a:off x="518713" y="4543401"/>
              <a:ext cx="1231808" cy="261610"/>
            </a:xfrm>
            <a:prstGeom prst="rect">
              <a:avLst/>
            </a:prstGeom>
            <a:noFill/>
          </p:spPr>
          <p:txBody>
            <a:bodyPr wrap="square" rtlCol="0">
              <a:spAutoFit/>
            </a:bodyPr>
            <a:lstStyle/>
            <a:p>
              <a:r>
                <a:rPr kumimoji="1" lang="en-US" altLang="ja-JP" sz="1100" b="1" dirty="0"/>
                <a:t>Strongly disagree</a:t>
              </a:r>
              <a:endParaRPr kumimoji="1" lang="ja-JP" altLang="en-US" sz="1100" b="1" dirty="0"/>
            </a:p>
          </p:txBody>
        </p:sp>
      </p:grpSp>
    </p:spTree>
    <p:extLst>
      <p:ext uri="{BB962C8B-B14F-4D97-AF65-F5344CB8AC3E}">
        <p14:creationId xmlns:p14="http://schemas.microsoft.com/office/powerpoint/2010/main" val="1567930734"/>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DAADA95D-ADFA-4AA0-9E0D-DC772395AB58}"/>
              </a:ext>
            </a:extLst>
          </p:cNvPr>
          <p:cNvGraphicFramePr>
            <a:graphicFrameLocks noGrp="1"/>
          </p:cNvGraphicFramePr>
          <p:nvPr>
            <p:extLst>
              <p:ext uri="{D42A27DB-BD31-4B8C-83A1-F6EECF244321}">
                <p14:modId xmlns:p14="http://schemas.microsoft.com/office/powerpoint/2010/main" val="1991914549"/>
              </p:ext>
            </p:extLst>
          </p:nvPr>
        </p:nvGraphicFramePr>
        <p:xfrm>
          <a:off x="524276" y="984430"/>
          <a:ext cx="7663961" cy="2682240"/>
        </p:xfrm>
        <a:graphic>
          <a:graphicData uri="http://schemas.openxmlformats.org/drawingml/2006/table">
            <a:tbl>
              <a:tblPr firstCol="1" bandRow="1">
                <a:tableStyleId>{5C22544A-7EE6-4342-B048-85BDC9FD1C3A}</a:tableStyleId>
              </a:tblPr>
              <a:tblGrid>
                <a:gridCol w="564414">
                  <a:extLst>
                    <a:ext uri="{9D8B030D-6E8A-4147-A177-3AD203B41FA5}">
                      <a16:colId xmlns:a16="http://schemas.microsoft.com/office/drawing/2014/main" val="3811449683"/>
                    </a:ext>
                  </a:extLst>
                </a:gridCol>
                <a:gridCol w="7099547">
                  <a:extLst>
                    <a:ext uri="{9D8B030D-6E8A-4147-A177-3AD203B41FA5}">
                      <a16:colId xmlns:a16="http://schemas.microsoft.com/office/drawing/2014/main" val="3085423642"/>
                    </a:ext>
                  </a:extLst>
                </a:gridCol>
              </a:tblGrid>
              <a:tr h="0">
                <a:tc>
                  <a:txBody>
                    <a:bodyPr/>
                    <a:lstStyle/>
                    <a:p>
                      <a:pPr algn="ctr" rtl="0" fontAlgn="b"/>
                      <a:r>
                        <a:rPr lang="en-US" altLang="ja-JP" sz="1400" dirty="0">
                          <a:effectLst/>
                        </a:rPr>
                        <a:t>38%</a:t>
                      </a:r>
                    </a:p>
                  </a:txBody>
                  <a:tcPr marL="22860" marR="22860" marT="15240" marB="15240" anchor="b"/>
                </a:tc>
                <a:tc>
                  <a:txBody>
                    <a:bodyPr/>
                    <a:lstStyle/>
                    <a:p>
                      <a:pPr rtl="0" fontAlgn="b"/>
                      <a:r>
                        <a:rPr lang="ja-JP" altLang="en-US" sz="1400" b="0" dirty="0">
                          <a:effectLst/>
                        </a:rPr>
                        <a:t>自らの持つ考えを出す投稿</a:t>
                      </a:r>
                    </a:p>
                  </a:txBody>
                  <a:tcPr marL="22860" marR="22860" marT="15240" marB="15240" anchor="b"/>
                </a:tc>
                <a:extLst>
                  <a:ext uri="{0D108BD9-81ED-4DB2-BD59-A6C34878D82A}">
                    <a16:rowId xmlns:a16="http://schemas.microsoft.com/office/drawing/2014/main" val="1620934554"/>
                  </a:ext>
                </a:extLst>
              </a:tr>
              <a:tr h="0">
                <a:tc>
                  <a:txBody>
                    <a:bodyPr/>
                    <a:lstStyle/>
                    <a:p>
                      <a:pPr algn="ctr" rtl="0" fontAlgn="b"/>
                      <a:r>
                        <a:rPr lang="en-US" altLang="ja-JP" sz="1400" dirty="0">
                          <a:effectLst/>
                        </a:rPr>
                        <a:t>25%</a:t>
                      </a:r>
                    </a:p>
                  </a:txBody>
                  <a:tcPr marL="22860" marR="22860" marT="15240" marB="15240" anchor="b"/>
                </a:tc>
                <a:tc>
                  <a:txBody>
                    <a:bodyPr/>
                    <a:lstStyle/>
                    <a:p>
                      <a:pPr rtl="0" fontAlgn="b"/>
                      <a:r>
                        <a:rPr lang="ja-JP" altLang="en-US" sz="1400" b="0" dirty="0">
                          <a:effectLst/>
                        </a:rPr>
                        <a:t>アイデア（選択肢）を出す投稿</a:t>
                      </a:r>
                    </a:p>
                  </a:txBody>
                  <a:tcPr marL="22860" marR="22860" marT="15240" marB="15240" anchor="b"/>
                </a:tc>
                <a:extLst>
                  <a:ext uri="{0D108BD9-81ED-4DB2-BD59-A6C34878D82A}">
                    <a16:rowId xmlns:a16="http://schemas.microsoft.com/office/drawing/2014/main" val="548569346"/>
                  </a:ext>
                </a:extLst>
              </a:tr>
              <a:tr h="0">
                <a:tc>
                  <a:txBody>
                    <a:bodyPr/>
                    <a:lstStyle/>
                    <a:p>
                      <a:pPr algn="ctr" rtl="0" fontAlgn="b"/>
                      <a:r>
                        <a:rPr lang="en-US" altLang="ja-JP" sz="1400" dirty="0">
                          <a:effectLst/>
                        </a:rPr>
                        <a:t>8%</a:t>
                      </a:r>
                    </a:p>
                  </a:txBody>
                  <a:tcPr marL="22860" marR="22860" marT="15240" marB="15240" anchor="b"/>
                </a:tc>
                <a:tc>
                  <a:txBody>
                    <a:bodyPr/>
                    <a:lstStyle/>
                    <a:p>
                      <a:pPr rtl="0" fontAlgn="b"/>
                      <a:r>
                        <a:rPr lang="ja-JP" altLang="en-US" sz="1400" b="0" dirty="0">
                          <a:effectLst/>
                        </a:rPr>
                        <a:t>議論筋から飛躍したアイデアを出したり、冗談によって場を和ませるような投稿</a:t>
                      </a:r>
                    </a:p>
                  </a:txBody>
                  <a:tcPr marL="22860" marR="22860" marT="15240" marB="15240" anchor="b"/>
                </a:tc>
                <a:extLst>
                  <a:ext uri="{0D108BD9-81ED-4DB2-BD59-A6C34878D82A}">
                    <a16:rowId xmlns:a16="http://schemas.microsoft.com/office/drawing/2014/main" val="2831343372"/>
                  </a:ext>
                </a:extLst>
              </a:tr>
              <a:tr h="0">
                <a:tc>
                  <a:txBody>
                    <a:bodyPr/>
                    <a:lstStyle/>
                    <a:p>
                      <a:pPr algn="ctr" rtl="0" fontAlgn="b"/>
                      <a:r>
                        <a:rPr lang="en-US" altLang="ja-JP" sz="1400" dirty="0">
                          <a:effectLst/>
                        </a:rPr>
                        <a:t>7%</a:t>
                      </a:r>
                    </a:p>
                  </a:txBody>
                  <a:tcPr marL="22860" marR="22860" marT="15240" marB="15240" anchor="b"/>
                </a:tc>
                <a:tc>
                  <a:txBody>
                    <a:bodyPr/>
                    <a:lstStyle/>
                    <a:p>
                      <a:pPr rtl="0" fontAlgn="b"/>
                      <a:r>
                        <a:rPr lang="ja-JP" altLang="en-US" sz="1400" b="0" dirty="0">
                          <a:effectLst/>
                        </a:rPr>
                        <a:t>議論に関連して自分の経験・知識や、インターネットで調べて得た情報を共有する投稿</a:t>
                      </a:r>
                    </a:p>
                  </a:txBody>
                  <a:tcPr marL="22860" marR="22860" marT="15240" marB="15240" anchor="b"/>
                </a:tc>
                <a:extLst>
                  <a:ext uri="{0D108BD9-81ED-4DB2-BD59-A6C34878D82A}">
                    <a16:rowId xmlns:a16="http://schemas.microsoft.com/office/drawing/2014/main" val="1230978189"/>
                  </a:ext>
                </a:extLst>
              </a:tr>
              <a:tr h="0">
                <a:tc>
                  <a:txBody>
                    <a:bodyPr/>
                    <a:lstStyle/>
                    <a:p>
                      <a:pPr algn="ctr" rtl="0" fontAlgn="b"/>
                      <a:r>
                        <a:rPr lang="en-US" altLang="ja-JP" sz="1400" dirty="0">
                          <a:effectLst/>
                        </a:rPr>
                        <a:t>6%</a:t>
                      </a:r>
                    </a:p>
                  </a:txBody>
                  <a:tcPr marL="22860" marR="22860" marT="15240" marB="15240" anchor="b"/>
                </a:tc>
                <a:tc>
                  <a:txBody>
                    <a:bodyPr/>
                    <a:lstStyle/>
                    <a:p>
                      <a:pPr rtl="0" fontAlgn="b"/>
                      <a:r>
                        <a:rPr lang="ja-JP" altLang="en-US" sz="1400" b="0" dirty="0">
                          <a:effectLst/>
                        </a:rPr>
                        <a:t>議題に対しての前提を明確にした投稿、しようと提案した投稿</a:t>
                      </a:r>
                    </a:p>
                  </a:txBody>
                  <a:tcPr marL="22860" marR="22860" marT="15240" marB="15240" anchor="b"/>
                </a:tc>
                <a:extLst>
                  <a:ext uri="{0D108BD9-81ED-4DB2-BD59-A6C34878D82A}">
                    <a16:rowId xmlns:a16="http://schemas.microsoft.com/office/drawing/2014/main" val="2052614070"/>
                  </a:ext>
                </a:extLst>
              </a:tr>
              <a:tr h="0">
                <a:tc>
                  <a:txBody>
                    <a:bodyPr/>
                    <a:lstStyle/>
                    <a:p>
                      <a:pPr algn="ctr" rtl="0" fontAlgn="b"/>
                      <a:r>
                        <a:rPr lang="en-US" altLang="ja-JP" sz="1400" dirty="0">
                          <a:effectLst/>
                        </a:rPr>
                        <a:t>6%</a:t>
                      </a:r>
                    </a:p>
                  </a:txBody>
                  <a:tcPr marL="22860" marR="22860" marT="15240" marB="15240" anchor="b"/>
                </a:tc>
                <a:tc>
                  <a:txBody>
                    <a:bodyPr/>
                    <a:lstStyle/>
                    <a:p>
                      <a:pPr rtl="0" fontAlgn="b"/>
                      <a:r>
                        <a:rPr lang="ja-JP" altLang="en-US" sz="1400" b="0" dirty="0">
                          <a:effectLst/>
                        </a:rPr>
                        <a:t>全体に対して疑問を投げかけて議論をさらに生み出すような投稿</a:t>
                      </a:r>
                    </a:p>
                  </a:txBody>
                  <a:tcPr marL="22860" marR="22860" marT="15240" marB="15240" anchor="b"/>
                </a:tc>
                <a:extLst>
                  <a:ext uri="{0D108BD9-81ED-4DB2-BD59-A6C34878D82A}">
                    <a16:rowId xmlns:a16="http://schemas.microsoft.com/office/drawing/2014/main" val="1459894128"/>
                  </a:ext>
                </a:extLst>
              </a:tr>
              <a:tr h="0">
                <a:tc>
                  <a:txBody>
                    <a:bodyPr/>
                    <a:lstStyle/>
                    <a:p>
                      <a:pPr algn="ctr" rtl="0" fontAlgn="b"/>
                      <a:r>
                        <a:rPr lang="en-US" altLang="ja-JP" sz="1400" dirty="0">
                          <a:effectLst/>
                        </a:rPr>
                        <a:t>3%</a:t>
                      </a:r>
                    </a:p>
                  </a:txBody>
                  <a:tcPr marL="22860" marR="22860" marT="15240" marB="15240" anchor="b"/>
                </a:tc>
                <a:tc>
                  <a:txBody>
                    <a:bodyPr/>
                    <a:lstStyle/>
                    <a:p>
                      <a:pPr rtl="0" fontAlgn="b"/>
                      <a:r>
                        <a:rPr lang="ja-JP" altLang="en-US" sz="1400" b="0" dirty="0">
                          <a:effectLst/>
                        </a:rPr>
                        <a:t>議論をまとめるような投稿</a:t>
                      </a:r>
                    </a:p>
                  </a:txBody>
                  <a:tcPr marL="22860" marR="22860" marT="15240" marB="15240" anchor="b"/>
                </a:tc>
                <a:extLst>
                  <a:ext uri="{0D108BD9-81ED-4DB2-BD59-A6C34878D82A}">
                    <a16:rowId xmlns:a16="http://schemas.microsoft.com/office/drawing/2014/main" val="2565149218"/>
                  </a:ext>
                </a:extLst>
              </a:tr>
              <a:tr h="0">
                <a:tc>
                  <a:txBody>
                    <a:bodyPr/>
                    <a:lstStyle/>
                    <a:p>
                      <a:pPr algn="ctr" rtl="0" fontAlgn="b"/>
                      <a:r>
                        <a:rPr lang="en-US" altLang="ja-JP" sz="1400" dirty="0">
                          <a:effectLst/>
                        </a:rPr>
                        <a:t>3%</a:t>
                      </a:r>
                    </a:p>
                  </a:txBody>
                  <a:tcPr marL="22860" marR="22860" marT="15240" marB="15240" anchor="b"/>
                </a:tc>
                <a:tc>
                  <a:txBody>
                    <a:bodyPr/>
                    <a:lstStyle/>
                    <a:p>
                      <a:pPr rtl="0" fontAlgn="b"/>
                      <a:r>
                        <a:rPr lang="ja-JP" altLang="en-US" sz="1400" b="0" dirty="0">
                          <a:effectLst/>
                        </a:rPr>
                        <a:t>個人のアイデアや考えに対して疑問を投げかけて議論をさらに生み出すような投稿</a:t>
                      </a:r>
                    </a:p>
                  </a:txBody>
                  <a:tcPr marL="22860" marR="22860" marT="15240" marB="15240" anchor="b"/>
                </a:tc>
                <a:extLst>
                  <a:ext uri="{0D108BD9-81ED-4DB2-BD59-A6C34878D82A}">
                    <a16:rowId xmlns:a16="http://schemas.microsoft.com/office/drawing/2014/main" val="805507066"/>
                  </a:ext>
                </a:extLst>
              </a:tr>
              <a:tr h="0">
                <a:tc>
                  <a:txBody>
                    <a:bodyPr/>
                    <a:lstStyle/>
                    <a:p>
                      <a:pPr algn="ctr" rtl="0" fontAlgn="b"/>
                      <a:r>
                        <a:rPr lang="en-US" altLang="ja-JP" sz="1400" dirty="0">
                          <a:effectLst/>
                        </a:rPr>
                        <a:t>2%</a:t>
                      </a:r>
                    </a:p>
                  </a:txBody>
                  <a:tcPr marL="22860" marR="22860" marT="15240" marB="15240" anchor="b"/>
                </a:tc>
                <a:tc>
                  <a:txBody>
                    <a:bodyPr/>
                    <a:lstStyle/>
                    <a:p>
                      <a:pPr rtl="0" fontAlgn="b"/>
                      <a:r>
                        <a:rPr lang="ja-JP" altLang="en-US" sz="1400" b="0" dirty="0">
                          <a:effectLst/>
                        </a:rPr>
                        <a:t>その時点での話の流れと違う観点からの議論を生み出した投稿</a:t>
                      </a:r>
                    </a:p>
                  </a:txBody>
                  <a:tcPr marL="22860" marR="22860" marT="15240" marB="15240" anchor="b"/>
                </a:tc>
                <a:extLst>
                  <a:ext uri="{0D108BD9-81ED-4DB2-BD59-A6C34878D82A}">
                    <a16:rowId xmlns:a16="http://schemas.microsoft.com/office/drawing/2014/main" val="1784640759"/>
                  </a:ext>
                </a:extLst>
              </a:tr>
              <a:tr h="0">
                <a:tc>
                  <a:txBody>
                    <a:bodyPr/>
                    <a:lstStyle/>
                    <a:p>
                      <a:pPr algn="ctr" rtl="0" fontAlgn="b"/>
                      <a:r>
                        <a:rPr lang="en-US" altLang="ja-JP" sz="1400" dirty="0">
                          <a:effectLst/>
                        </a:rPr>
                        <a:t>1%</a:t>
                      </a:r>
                    </a:p>
                  </a:txBody>
                  <a:tcPr marL="22860" marR="22860" marT="15240" marB="15240" anchor="b"/>
                </a:tc>
                <a:tc>
                  <a:txBody>
                    <a:bodyPr/>
                    <a:lstStyle/>
                    <a:p>
                      <a:pPr rtl="0" fontAlgn="b"/>
                      <a:r>
                        <a:rPr lang="ja-JP" altLang="en-US" sz="1400" b="0" dirty="0">
                          <a:effectLst/>
                        </a:rPr>
                        <a:t>アイデアや意見に賛成する投稿</a:t>
                      </a:r>
                    </a:p>
                  </a:txBody>
                  <a:tcPr marL="22860" marR="22860" marT="15240" marB="15240" anchor="b"/>
                </a:tc>
                <a:extLst>
                  <a:ext uri="{0D108BD9-81ED-4DB2-BD59-A6C34878D82A}">
                    <a16:rowId xmlns:a16="http://schemas.microsoft.com/office/drawing/2014/main" val="3657130194"/>
                  </a:ext>
                </a:extLst>
              </a:tr>
              <a:tr h="0">
                <a:tc>
                  <a:txBody>
                    <a:bodyPr/>
                    <a:lstStyle/>
                    <a:p>
                      <a:pPr algn="ctr" rtl="0" fontAlgn="b"/>
                      <a:r>
                        <a:rPr lang="en-US" altLang="ja-JP" sz="1400" dirty="0">
                          <a:effectLst/>
                        </a:rPr>
                        <a:t>1%</a:t>
                      </a:r>
                    </a:p>
                  </a:txBody>
                  <a:tcPr marL="22860" marR="22860" marT="15240" marB="15240" anchor="b"/>
                </a:tc>
                <a:tc>
                  <a:txBody>
                    <a:bodyPr/>
                    <a:lstStyle/>
                    <a:p>
                      <a:pPr rtl="0" fontAlgn="b"/>
                      <a:r>
                        <a:rPr lang="ja-JP" altLang="en-US" sz="1400" b="0" dirty="0">
                          <a:effectLst/>
                        </a:rPr>
                        <a:t>議論の進行を仕切る投稿</a:t>
                      </a:r>
                    </a:p>
                  </a:txBody>
                  <a:tcPr marL="22860" marR="22860" marT="15240" marB="15240" anchor="b"/>
                </a:tc>
                <a:extLst>
                  <a:ext uri="{0D108BD9-81ED-4DB2-BD59-A6C34878D82A}">
                    <a16:rowId xmlns:a16="http://schemas.microsoft.com/office/drawing/2014/main" val="2777713266"/>
                  </a:ext>
                </a:extLst>
              </a:tr>
            </a:tbl>
          </a:graphicData>
        </a:graphic>
      </p:graphicFrame>
    </p:spTree>
    <p:extLst>
      <p:ext uri="{BB962C8B-B14F-4D97-AF65-F5344CB8AC3E}">
        <p14:creationId xmlns:p14="http://schemas.microsoft.com/office/powerpoint/2010/main" val="3306556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グループ化 14">
            <a:extLst>
              <a:ext uri="{FF2B5EF4-FFF2-40B4-BE49-F238E27FC236}">
                <a16:creationId xmlns:a16="http://schemas.microsoft.com/office/drawing/2014/main" id="{06ABC690-2215-4574-93EE-E60B4FAFF884}"/>
              </a:ext>
            </a:extLst>
          </p:cNvPr>
          <p:cNvGrpSpPr/>
          <p:nvPr/>
        </p:nvGrpSpPr>
        <p:grpSpPr>
          <a:xfrm>
            <a:off x="4288741" y="3160818"/>
            <a:ext cx="4297267" cy="3084488"/>
            <a:chOff x="4288741" y="3160818"/>
            <a:chExt cx="4297267" cy="3084488"/>
          </a:xfrm>
        </p:grpSpPr>
        <p:sp>
          <p:nvSpPr>
            <p:cNvPr id="16" name="U ターン矢印 123">
              <a:extLst>
                <a:ext uri="{FF2B5EF4-FFF2-40B4-BE49-F238E27FC236}">
                  <a16:creationId xmlns:a16="http://schemas.microsoft.com/office/drawing/2014/main" id="{B7795144-567D-4D8C-816D-CFAAB5870ABC}"/>
                </a:ext>
              </a:extLst>
            </p:cNvPr>
            <p:cNvSpPr/>
            <p:nvPr/>
          </p:nvSpPr>
          <p:spPr>
            <a:xfrm rot="5400000" flipV="1">
              <a:off x="4120365" y="4682559"/>
              <a:ext cx="1960836" cy="881131"/>
            </a:xfrm>
            <a:prstGeom prst="uturnArrow">
              <a:avLst>
                <a:gd name="adj1" fmla="val 4445"/>
                <a:gd name="adj2" fmla="val 8213"/>
                <a:gd name="adj3" fmla="val 19518"/>
                <a:gd name="adj4" fmla="val 0"/>
                <a:gd name="adj5" fmla="val 100000"/>
              </a:avLst>
            </a:prstGeom>
            <a:pattFill prst="dkUpDiag">
              <a:fgClr>
                <a:schemeClr val="tx1">
                  <a:lumMod val="50000"/>
                  <a:lumOff val="50000"/>
                </a:schemeClr>
              </a:fgClr>
              <a:bgClr>
                <a:schemeClr val="bg1"/>
              </a:bgClr>
            </a:patt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solidFill>
                  <a:schemeClr val="tx1"/>
                </a:solidFill>
              </a:endParaRPr>
            </a:p>
          </p:txBody>
        </p:sp>
        <p:sp>
          <p:nvSpPr>
            <p:cNvPr id="17" name="正方形/長方形 16">
              <a:extLst>
                <a:ext uri="{FF2B5EF4-FFF2-40B4-BE49-F238E27FC236}">
                  <a16:creationId xmlns:a16="http://schemas.microsoft.com/office/drawing/2014/main" id="{AED5F77F-F0AC-4580-9C8C-8C46CC11ADDC}"/>
                </a:ext>
              </a:extLst>
            </p:cNvPr>
            <p:cNvSpPr/>
            <p:nvPr/>
          </p:nvSpPr>
          <p:spPr>
            <a:xfrm>
              <a:off x="5519577" y="3787695"/>
              <a:ext cx="3001980" cy="1461730"/>
            </a:xfrm>
            <a:prstGeom prst="rect">
              <a:avLst/>
            </a:prstGeom>
            <a:solidFill>
              <a:schemeClr val="bg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8" name="正方形/長方形 17">
              <a:extLst>
                <a:ext uri="{FF2B5EF4-FFF2-40B4-BE49-F238E27FC236}">
                  <a16:creationId xmlns:a16="http://schemas.microsoft.com/office/drawing/2014/main" id="{F41A1BEF-ACFA-4E1D-87F0-08FF7B6CDEB1}"/>
                </a:ext>
              </a:extLst>
            </p:cNvPr>
            <p:cNvSpPr/>
            <p:nvPr/>
          </p:nvSpPr>
          <p:spPr>
            <a:xfrm>
              <a:off x="5610429" y="4547168"/>
              <a:ext cx="2846126" cy="66141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dirty="0">
                  <a:solidFill>
                    <a:schemeClr val="tx1"/>
                  </a:solidFill>
                  <a:latin typeface="Meiryo" panose="020B0604030504040204" pitchFamily="34" charset="-128"/>
                  <a:ea typeface="Meiryo" panose="020B0604030504040204" pitchFamily="34" charset="-128"/>
                </a:rPr>
                <a:t>L1: </a:t>
              </a:r>
              <a:r>
                <a:rPr lang="ja-JP" altLang="en-US" dirty="0">
                  <a:solidFill>
                    <a:schemeClr val="tx1"/>
                  </a:solidFill>
                  <a:latin typeface="Meiryo" panose="020B0604030504040204" pitchFamily="34" charset="-128"/>
                  <a:ea typeface="Meiryo" panose="020B0604030504040204" pitchFamily="34" charset="-128"/>
                </a:rPr>
                <a:t>自分の利他行動が承認されるとポイント獲得</a:t>
              </a:r>
            </a:p>
          </p:txBody>
        </p:sp>
        <p:sp>
          <p:nvSpPr>
            <p:cNvPr id="19" name="正方形/長方形 18">
              <a:extLst>
                <a:ext uri="{FF2B5EF4-FFF2-40B4-BE49-F238E27FC236}">
                  <a16:creationId xmlns:a16="http://schemas.microsoft.com/office/drawing/2014/main" id="{F56B140E-2E73-449F-BD46-388CD09F3C1F}"/>
                </a:ext>
              </a:extLst>
            </p:cNvPr>
            <p:cNvSpPr/>
            <p:nvPr/>
          </p:nvSpPr>
          <p:spPr>
            <a:xfrm>
              <a:off x="5610422" y="3844511"/>
              <a:ext cx="2846126" cy="66141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dirty="0">
                  <a:solidFill>
                    <a:schemeClr val="tx1"/>
                  </a:solidFill>
                  <a:latin typeface="Meiryo" panose="020B0604030504040204" pitchFamily="34" charset="-128"/>
                  <a:ea typeface="Meiryo" panose="020B0604030504040204" pitchFamily="34" charset="-128"/>
                </a:rPr>
                <a:t>L2: </a:t>
              </a:r>
              <a:r>
                <a:rPr lang="ja-JP" altLang="en-US" dirty="0">
                  <a:solidFill>
                    <a:schemeClr val="tx1"/>
                  </a:solidFill>
                  <a:latin typeface="Meiryo" panose="020B0604030504040204" pitchFamily="34" charset="-128"/>
                  <a:ea typeface="Meiryo" panose="020B0604030504040204" pitchFamily="34" charset="-128"/>
                </a:rPr>
                <a:t>掛け対象が保持ポイント増加でポイント獲得</a:t>
              </a:r>
            </a:p>
          </p:txBody>
        </p:sp>
        <p:sp>
          <p:nvSpPr>
            <p:cNvPr id="20" name="TextBox 15">
              <a:extLst>
                <a:ext uri="{FF2B5EF4-FFF2-40B4-BE49-F238E27FC236}">
                  <a16:creationId xmlns:a16="http://schemas.microsoft.com/office/drawing/2014/main" id="{104ED6BD-6FF0-43E8-A4B7-CA351B0E3ED1}"/>
                </a:ext>
              </a:extLst>
            </p:cNvPr>
            <p:cNvSpPr txBox="1"/>
            <p:nvPr/>
          </p:nvSpPr>
          <p:spPr>
            <a:xfrm>
              <a:off x="5273896" y="3160818"/>
              <a:ext cx="3312112" cy="646331"/>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b="1" dirty="0">
                  <a:solidFill>
                    <a:prstClr val="black"/>
                  </a:solidFill>
                  <a:latin typeface="Times New Roman" panose="02020603050405020304" pitchFamily="18" charset="0"/>
                  <a:cs typeface="Times New Roman" panose="02020603050405020304" pitchFamily="18" charset="0"/>
                </a:rPr>
                <a:t>DERC</a:t>
              </a:r>
              <a:r>
                <a:rPr lang="en-US" altLang="ja-JP" dirty="0">
                  <a:solidFill>
                    <a:prstClr val="black"/>
                  </a:solidFill>
                  <a:latin typeface="Times New Roman" panose="02020603050405020304" pitchFamily="18" charset="0"/>
                  <a:cs typeface="Times New Roman" panose="02020603050405020304" pitchFamily="18" charset="0"/>
                </a:rPr>
                <a:t> (Dual-layer-gamification Encouraging Reciprocity)</a:t>
              </a:r>
              <a:endParaRPr lang="ja-JP" altLang="en-US" dirty="0">
                <a:solidFill>
                  <a:prstClr val="black"/>
                </a:solidFill>
                <a:latin typeface="Times New Roman" panose="02020603050405020304" pitchFamily="18" charset="0"/>
                <a:cs typeface="Times New Roman" panose="02020603050405020304" pitchFamily="18" charset="0"/>
              </a:endParaRPr>
            </a:p>
          </p:txBody>
        </p:sp>
        <p:sp>
          <p:nvSpPr>
            <p:cNvPr id="21" name="テキスト ボックス 42">
              <a:extLst>
                <a:ext uri="{FF2B5EF4-FFF2-40B4-BE49-F238E27FC236}">
                  <a16:creationId xmlns:a16="http://schemas.microsoft.com/office/drawing/2014/main" id="{477540C1-EC6E-4475-8973-ACA0272A65A3}"/>
                </a:ext>
              </a:extLst>
            </p:cNvPr>
            <p:cNvSpPr txBox="1"/>
            <p:nvPr/>
          </p:nvSpPr>
          <p:spPr>
            <a:xfrm rot="5400000">
              <a:off x="4204763" y="5124680"/>
              <a:ext cx="1224136" cy="338554"/>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600" dirty="0">
                  <a:solidFill>
                    <a:prstClr val="black"/>
                  </a:solidFill>
                  <a:latin typeface="Meiryo" panose="020B0604030504040204" pitchFamily="34" charset="-128"/>
                  <a:ea typeface="Meiryo" panose="020B0604030504040204" pitchFamily="34" charset="-128"/>
                </a:rPr>
                <a:t>直接的促進</a:t>
              </a:r>
            </a:p>
          </p:txBody>
        </p:sp>
        <p:sp>
          <p:nvSpPr>
            <p:cNvPr id="22" name="角丸四角形 129">
              <a:extLst>
                <a:ext uri="{FF2B5EF4-FFF2-40B4-BE49-F238E27FC236}">
                  <a16:creationId xmlns:a16="http://schemas.microsoft.com/office/drawing/2014/main" id="{5267F30C-6A34-4C20-97B1-44D7C3D05621}"/>
                </a:ext>
              </a:extLst>
            </p:cNvPr>
            <p:cNvSpPr/>
            <p:nvPr/>
          </p:nvSpPr>
          <p:spPr>
            <a:xfrm>
              <a:off x="5556151" y="5872572"/>
              <a:ext cx="2981721" cy="372734"/>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a:solidFill>
                    <a:schemeClr val="tx1"/>
                  </a:solidFill>
                  <a:latin typeface="Meiryo" panose="020B0604030504040204" pitchFamily="34" charset="-128"/>
                  <a:ea typeface="Meiryo" panose="020B0604030504040204" pitchFamily="34" charset="-128"/>
                </a:rPr>
                <a:t>他者の利他行動を促す行動</a:t>
              </a:r>
            </a:p>
          </p:txBody>
        </p:sp>
        <p:sp>
          <p:nvSpPr>
            <p:cNvPr id="23" name="角丸四角形 130">
              <a:extLst>
                <a:ext uri="{FF2B5EF4-FFF2-40B4-BE49-F238E27FC236}">
                  <a16:creationId xmlns:a16="http://schemas.microsoft.com/office/drawing/2014/main" id="{9B813B67-3977-4EC5-8884-D3C0CBCD0055}"/>
                </a:ext>
              </a:extLst>
            </p:cNvPr>
            <p:cNvSpPr/>
            <p:nvPr/>
          </p:nvSpPr>
          <p:spPr>
            <a:xfrm>
              <a:off x="5539836" y="5380815"/>
              <a:ext cx="2981721" cy="372734"/>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dirty="0">
                  <a:solidFill>
                    <a:schemeClr val="tx1"/>
                  </a:solidFill>
                  <a:latin typeface="Meiryo" panose="020B0604030504040204" pitchFamily="34" charset="-128"/>
                  <a:ea typeface="Meiryo" panose="020B0604030504040204" pitchFamily="34" charset="-128"/>
                </a:rPr>
                <a:t>利他行動</a:t>
              </a:r>
            </a:p>
          </p:txBody>
        </p:sp>
        <p:sp>
          <p:nvSpPr>
            <p:cNvPr id="37" name="U ターン矢印 131">
              <a:extLst>
                <a:ext uri="{FF2B5EF4-FFF2-40B4-BE49-F238E27FC236}">
                  <a16:creationId xmlns:a16="http://schemas.microsoft.com/office/drawing/2014/main" id="{AAB846C9-3240-41C5-9DE9-2B28CC0E2214}"/>
                </a:ext>
              </a:extLst>
            </p:cNvPr>
            <p:cNvSpPr/>
            <p:nvPr/>
          </p:nvSpPr>
          <p:spPr>
            <a:xfrm rot="5400000" flipV="1">
              <a:off x="4921886" y="5007372"/>
              <a:ext cx="661416" cy="533971"/>
            </a:xfrm>
            <a:prstGeom prst="uturnArrow">
              <a:avLst>
                <a:gd name="adj1" fmla="val 4445"/>
                <a:gd name="adj2" fmla="val 8213"/>
                <a:gd name="adj3" fmla="val 19518"/>
                <a:gd name="adj4" fmla="val 0"/>
                <a:gd name="adj5" fmla="val 100000"/>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solidFill>
                  <a:schemeClr val="tx1"/>
                </a:solidFill>
              </a:endParaRPr>
            </a:p>
          </p:txBody>
        </p:sp>
        <p:sp>
          <p:nvSpPr>
            <p:cNvPr id="38" name="テキスト ボックス 42">
              <a:extLst>
                <a:ext uri="{FF2B5EF4-FFF2-40B4-BE49-F238E27FC236}">
                  <a16:creationId xmlns:a16="http://schemas.microsoft.com/office/drawing/2014/main" id="{95B01E00-D0CB-4BB2-9D8E-5242090D8EB4}"/>
                </a:ext>
              </a:extLst>
            </p:cNvPr>
            <p:cNvSpPr txBox="1"/>
            <p:nvPr/>
          </p:nvSpPr>
          <p:spPr>
            <a:xfrm rot="5400000">
              <a:off x="3845950" y="5124752"/>
              <a:ext cx="1224136" cy="338554"/>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600">
                  <a:solidFill>
                    <a:prstClr val="black"/>
                  </a:solidFill>
                  <a:latin typeface="Meiryo" panose="020B0604030504040204" pitchFamily="34" charset="-128"/>
                  <a:ea typeface="Meiryo" panose="020B0604030504040204" pitchFamily="34" charset="-128"/>
                </a:rPr>
                <a:t>潜在的促進</a:t>
              </a:r>
              <a:endParaRPr lang="ja-JP" altLang="en-US" sz="1600" dirty="0">
                <a:solidFill>
                  <a:prstClr val="black"/>
                </a:solidFill>
                <a:latin typeface="Meiryo" panose="020B0604030504040204" pitchFamily="34" charset="-128"/>
                <a:ea typeface="Meiryo" panose="020B0604030504040204" pitchFamily="34" charset="-128"/>
              </a:endParaRPr>
            </a:p>
          </p:txBody>
        </p:sp>
        <p:sp>
          <p:nvSpPr>
            <p:cNvPr id="39" name="U ターン矢印 133">
              <a:extLst>
                <a:ext uri="{FF2B5EF4-FFF2-40B4-BE49-F238E27FC236}">
                  <a16:creationId xmlns:a16="http://schemas.microsoft.com/office/drawing/2014/main" id="{A814EDFF-B667-493F-8CA3-5A795D57D6C3}"/>
                </a:ext>
              </a:extLst>
            </p:cNvPr>
            <p:cNvSpPr/>
            <p:nvPr/>
          </p:nvSpPr>
          <p:spPr>
            <a:xfrm rot="16200000" flipH="1">
              <a:off x="4876560" y="4194168"/>
              <a:ext cx="720079" cy="617154"/>
            </a:xfrm>
            <a:prstGeom prst="uturnArrow">
              <a:avLst>
                <a:gd name="adj1" fmla="val 6634"/>
                <a:gd name="adj2" fmla="val 7290"/>
                <a:gd name="adj3" fmla="val 22376"/>
                <a:gd name="adj4" fmla="val 56352"/>
                <a:gd name="adj5" fmla="val 100000"/>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solidFill>
                  <a:schemeClr val="tx1"/>
                </a:solidFill>
              </a:endParaRPr>
            </a:p>
          </p:txBody>
        </p:sp>
        <p:sp>
          <p:nvSpPr>
            <p:cNvPr id="40" name="テキスト ボックス 42">
              <a:extLst>
                <a:ext uri="{FF2B5EF4-FFF2-40B4-BE49-F238E27FC236}">
                  <a16:creationId xmlns:a16="http://schemas.microsoft.com/office/drawing/2014/main" id="{1BEFD40C-0B50-4426-8AC0-6A8CD68D3F39}"/>
                </a:ext>
              </a:extLst>
            </p:cNvPr>
            <p:cNvSpPr txBox="1"/>
            <p:nvPr/>
          </p:nvSpPr>
          <p:spPr>
            <a:xfrm rot="5400000">
              <a:off x="4944849" y="4231386"/>
              <a:ext cx="605199"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600">
                  <a:solidFill>
                    <a:prstClr val="black"/>
                  </a:solidFill>
                  <a:latin typeface="Meiryo" panose="020B0604030504040204" pitchFamily="34" charset="-128"/>
                  <a:ea typeface="Meiryo" panose="020B0604030504040204" pitchFamily="34" charset="-128"/>
                </a:rPr>
                <a:t>メタ操作</a:t>
              </a:r>
              <a:endParaRPr lang="ja-JP" altLang="en-US" sz="1600" dirty="0">
                <a:solidFill>
                  <a:prstClr val="black"/>
                </a:solidFill>
                <a:latin typeface="Meiryo" panose="020B0604030504040204" pitchFamily="34" charset="-128"/>
                <a:ea typeface="Meiryo" panose="020B0604030504040204" pitchFamily="34" charset="-128"/>
              </a:endParaRPr>
            </a:p>
          </p:txBody>
        </p:sp>
      </p:grpSp>
      <p:grpSp>
        <p:nvGrpSpPr>
          <p:cNvPr id="2" name="グループ化 1">
            <a:extLst>
              <a:ext uri="{FF2B5EF4-FFF2-40B4-BE49-F238E27FC236}">
                <a16:creationId xmlns:a16="http://schemas.microsoft.com/office/drawing/2014/main" id="{4406EB62-6E65-499A-8309-B0E25C43D72A}"/>
              </a:ext>
            </a:extLst>
          </p:cNvPr>
          <p:cNvGrpSpPr/>
          <p:nvPr/>
        </p:nvGrpSpPr>
        <p:grpSpPr>
          <a:xfrm>
            <a:off x="431092" y="4142705"/>
            <a:ext cx="3519116" cy="1973180"/>
            <a:chOff x="672004" y="4547904"/>
            <a:chExt cx="3036290" cy="1186608"/>
          </a:xfrm>
        </p:grpSpPr>
        <p:sp>
          <p:nvSpPr>
            <p:cNvPr id="41" name="U ターン矢印 104">
              <a:extLst>
                <a:ext uri="{FF2B5EF4-FFF2-40B4-BE49-F238E27FC236}">
                  <a16:creationId xmlns:a16="http://schemas.microsoft.com/office/drawing/2014/main" id="{52978BAE-EBCF-461F-A8CF-73F17F66321B}"/>
                </a:ext>
              </a:extLst>
            </p:cNvPr>
            <p:cNvSpPr/>
            <p:nvPr/>
          </p:nvSpPr>
          <p:spPr>
            <a:xfrm rot="5400000">
              <a:off x="2923061" y="5017921"/>
              <a:ext cx="651043" cy="284996"/>
            </a:xfrm>
            <a:prstGeom prst="uturnArrow">
              <a:avLst>
                <a:gd name="adj1" fmla="val 4445"/>
                <a:gd name="adj2" fmla="val 8213"/>
                <a:gd name="adj3" fmla="val 19518"/>
                <a:gd name="adj4" fmla="val 0"/>
                <a:gd name="adj5" fmla="val 100000"/>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sp>
          <p:nvSpPr>
            <p:cNvPr id="42" name="正方形/長方形 41">
              <a:extLst>
                <a:ext uri="{FF2B5EF4-FFF2-40B4-BE49-F238E27FC236}">
                  <a16:creationId xmlns:a16="http://schemas.microsoft.com/office/drawing/2014/main" id="{7A1EDA29-9EC4-4EB5-9EC6-49DAB41565D5}"/>
                </a:ext>
              </a:extLst>
            </p:cNvPr>
            <p:cNvSpPr/>
            <p:nvPr/>
          </p:nvSpPr>
          <p:spPr>
            <a:xfrm>
              <a:off x="842364" y="4547904"/>
              <a:ext cx="2251485" cy="554999"/>
            </a:xfrm>
            <a:prstGeom prst="rect">
              <a:avLst/>
            </a:prstGeom>
            <a:solidFill>
              <a:schemeClr val="bg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3" name="正方形/長方形 42">
              <a:extLst>
                <a:ext uri="{FF2B5EF4-FFF2-40B4-BE49-F238E27FC236}">
                  <a16:creationId xmlns:a16="http://schemas.microsoft.com/office/drawing/2014/main" id="{1F16CB9B-302D-4DE2-9D29-BB2E89EBB61D}"/>
                </a:ext>
              </a:extLst>
            </p:cNvPr>
            <p:cNvSpPr/>
            <p:nvPr/>
          </p:nvSpPr>
          <p:spPr>
            <a:xfrm>
              <a:off x="902434" y="4578342"/>
              <a:ext cx="2134595" cy="496061"/>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latin typeface="Meiryo" panose="020B0604030504040204" pitchFamily="34" charset="-128"/>
                  <a:ea typeface="Meiryo" panose="020B0604030504040204" pitchFamily="34" charset="-128"/>
                </a:rPr>
                <a:t>L1:</a:t>
              </a:r>
              <a:r>
                <a:rPr lang="ja-JP" altLang="en-US"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行動を起こせば、</a:t>
              </a:r>
              <a:endParaRPr lang="en-US" altLang="ja-JP"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a:p>
              <a:pPr algn="ctr"/>
              <a:r>
                <a:rPr lang="ja-JP" altLang="en-US"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ポイント獲得</a:t>
              </a:r>
            </a:p>
          </p:txBody>
        </p:sp>
        <p:sp>
          <p:nvSpPr>
            <p:cNvPr id="45" name="角丸四角形 109">
              <a:extLst>
                <a:ext uri="{FF2B5EF4-FFF2-40B4-BE49-F238E27FC236}">
                  <a16:creationId xmlns:a16="http://schemas.microsoft.com/office/drawing/2014/main" id="{4A360B73-1148-4AD2-8C20-661F03F58546}"/>
                </a:ext>
              </a:extLst>
            </p:cNvPr>
            <p:cNvSpPr/>
            <p:nvPr/>
          </p:nvSpPr>
          <p:spPr>
            <a:xfrm>
              <a:off x="857558" y="5270777"/>
              <a:ext cx="2236291" cy="385053"/>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eiryo" panose="020B0604030504040204" pitchFamily="34" charset="-128"/>
                  <a:ea typeface="Meiryo" panose="020B0604030504040204" pitchFamily="34" charset="-128"/>
                </a:rPr>
                <a:t>目的とする行動</a:t>
              </a:r>
              <a:endParaRPr kumimoji="1" lang="ja-JP" altLang="en-US" dirty="0">
                <a:solidFill>
                  <a:schemeClr val="tx1"/>
                </a:solidFill>
                <a:latin typeface="Meiryo" panose="020B0604030504040204" pitchFamily="34" charset="-128"/>
                <a:ea typeface="Meiryo" panose="020B0604030504040204" pitchFamily="34" charset="-128"/>
              </a:endParaRPr>
            </a:p>
          </p:txBody>
        </p:sp>
        <p:sp>
          <p:nvSpPr>
            <p:cNvPr id="46" name="角丸四角形 110">
              <a:extLst>
                <a:ext uri="{FF2B5EF4-FFF2-40B4-BE49-F238E27FC236}">
                  <a16:creationId xmlns:a16="http://schemas.microsoft.com/office/drawing/2014/main" id="{D7828BE2-1C4C-4FF5-A4B1-E0FC1D413F42}"/>
                </a:ext>
              </a:extLst>
            </p:cNvPr>
            <p:cNvSpPr/>
            <p:nvPr/>
          </p:nvSpPr>
          <p:spPr>
            <a:xfrm>
              <a:off x="672004" y="5198547"/>
              <a:ext cx="2589718" cy="535965"/>
            </a:xfrm>
            <a:prstGeom prst="roundRect">
              <a:avLst/>
            </a:prstGeom>
            <a:noFill/>
            <a:ln w="222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8" name="テキスト ボックス 42">
              <a:extLst>
                <a:ext uri="{FF2B5EF4-FFF2-40B4-BE49-F238E27FC236}">
                  <a16:creationId xmlns:a16="http://schemas.microsoft.com/office/drawing/2014/main" id="{FE05A95A-FCD0-4496-A482-0CD00ED194B0}"/>
                </a:ext>
              </a:extLst>
            </p:cNvPr>
            <p:cNvSpPr txBox="1"/>
            <p:nvPr/>
          </p:nvSpPr>
          <p:spPr>
            <a:xfrm rot="5400000">
              <a:off x="3177573" y="4997051"/>
              <a:ext cx="737070" cy="32437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600" dirty="0">
                  <a:solidFill>
                    <a:prstClr val="black"/>
                  </a:solidFill>
                  <a:latin typeface="Meiryo" panose="020B0604030504040204" pitchFamily="34" charset="-128"/>
                  <a:ea typeface="Meiryo" panose="020B0604030504040204" pitchFamily="34" charset="-128"/>
                </a:rPr>
                <a:t>直接的促進</a:t>
              </a:r>
            </a:p>
          </p:txBody>
        </p:sp>
      </p:grpSp>
      <p:sp>
        <p:nvSpPr>
          <p:cNvPr id="49" name="U ターン矢印 90">
            <a:extLst>
              <a:ext uri="{FF2B5EF4-FFF2-40B4-BE49-F238E27FC236}">
                <a16:creationId xmlns:a16="http://schemas.microsoft.com/office/drawing/2014/main" id="{BF467306-13E3-491F-861E-79823B798170}"/>
              </a:ext>
            </a:extLst>
          </p:cNvPr>
          <p:cNvSpPr/>
          <p:nvPr/>
        </p:nvSpPr>
        <p:spPr>
          <a:xfrm rot="5400000">
            <a:off x="7294528" y="1200733"/>
            <a:ext cx="651043" cy="284996"/>
          </a:xfrm>
          <a:prstGeom prst="uturnArrow">
            <a:avLst>
              <a:gd name="adj1" fmla="val 4445"/>
              <a:gd name="adj2" fmla="val 8213"/>
              <a:gd name="adj3" fmla="val 19518"/>
              <a:gd name="adj4" fmla="val 0"/>
              <a:gd name="adj5" fmla="val 100000"/>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sp>
        <p:nvSpPr>
          <p:cNvPr id="50" name="テキスト ボックス 42">
            <a:extLst>
              <a:ext uri="{FF2B5EF4-FFF2-40B4-BE49-F238E27FC236}">
                <a16:creationId xmlns:a16="http://schemas.microsoft.com/office/drawing/2014/main" id="{C8B17E65-1830-469F-9E69-2F38882A1DA0}"/>
              </a:ext>
            </a:extLst>
          </p:cNvPr>
          <p:cNvSpPr txBox="1"/>
          <p:nvPr/>
        </p:nvSpPr>
        <p:spPr>
          <a:xfrm rot="5400000">
            <a:off x="3625922" y="1177133"/>
            <a:ext cx="1642951" cy="276999"/>
          </a:xfrm>
          <a:prstGeom prst="rect">
            <a:avLst/>
          </a:prstGeom>
          <a:noFill/>
        </p:spPr>
        <p:txBody>
          <a:bodyPr wrap="square" rtlCol="0">
            <a:spAutoFit/>
          </a:bodyPr>
          <a:lstStyle/>
          <a:p>
            <a:r>
              <a:rPr lang="en-US" altLang="ja-JP" sz="1200" dirty="0">
                <a:solidFill>
                  <a:prstClr val="black"/>
                </a:solidFill>
                <a:latin typeface="Meiryo" panose="020B0604030504040204" pitchFamily="34" charset="-128"/>
                <a:ea typeface="Meiryo" panose="020B0604030504040204" pitchFamily="34" charset="-128"/>
              </a:rPr>
              <a:t>Potential promotion</a:t>
            </a:r>
            <a:endParaRPr lang="ja-JP" altLang="en-US" sz="1200" dirty="0">
              <a:solidFill>
                <a:prstClr val="black"/>
              </a:solidFill>
              <a:latin typeface="Meiryo" panose="020B0604030504040204" pitchFamily="34" charset="-128"/>
              <a:ea typeface="Meiryo" panose="020B0604030504040204" pitchFamily="34" charset="-128"/>
            </a:endParaRPr>
          </a:p>
        </p:txBody>
      </p:sp>
      <p:sp>
        <p:nvSpPr>
          <p:cNvPr id="51" name="U ターン矢印 92">
            <a:extLst>
              <a:ext uri="{FF2B5EF4-FFF2-40B4-BE49-F238E27FC236}">
                <a16:creationId xmlns:a16="http://schemas.microsoft.com/office/drawing/2014/main" id="{08D63AC7-BAA8-4424-A4F3-5D357036FFC2}"/>
              </a:ext>
            </a:extLst>
          </p:cNvPr>
          <p:cNvSpPr/>
          <p:nvPr/>
        </p:nvSpPr>
        <p:spPr>
          <a:xfrm rot="5400000" flipV="1">
            <a:off x="4047492" y="987890"/>
            <a:ext cx="1704492" cy="660848"/>
          </a:xfrm>
          <a:prstGeom prst="uturnArrow">
            <a:avLst>
              <a:gd name="adj1" fmla="val 4445"/>
              <a:gd name="adj2" fmla="val 8213"/>
              <a:gd name="adj3" fmla="val 19518"/>
              <a:gd name="adj4" fmla="val 0"/>
              <a:gd name="adj5" fmla="val 100000"/>
            </a:avLst>
          </a:prstGeom>
          <a:pattFill prst="dkUpDiag">
            <a:fgClr>
              <a:schemeClr val="tx1">
                <a:lumMod val="50000"/>
                <a:lumOff val="50000"/>
              </a:schemeClr>
            </a:fgClr>
            <a:bgClr>
              <a:schemeClr val="bg1"/>
            </a:bgClr>
          </a:patt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sp>
        <p:nvSpPr>
          <p:cNvPr id="52" name="正方形/長方形 51">
            <a:extLst>
              <a:ext uri="{FF2B5EF4-FFF2-40B4-BE49-F238E27FC236}">
                <a16:creationId xmlns:a16="http://schemas.microsoft.com/office/drawing/2014/main" id="{22A65902-326B-44DA-BF76-13DABF8FB62E}"/>
              </a:ext>
            </a:extLst>
          </p:cNvPr>
          <p:cNvSpPr/>
          <p:nvPr/>
        </p:nvSpPr>
        <p:spPr>
          <a:xfrm>
            <a:off x="5213831" y="199809"/>
            <a:ext cx="2251485" cy="1096298"/>
          </a:xfrm>
          <a:prstGeom prst="rect">
            <a:avLst/>
          </a:prstGeom>
          <a:solidFill>
            <a:schemeClr val="bg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53" name="正方形/長方形 52">
            <a:extLst>
              <a:ext uri="{FF2B5EF4-FFF2-40B4-BE49-F238E27FC236}">
                <a16:creationId xmlns:a16="http://schemas.microsoft.com/office/drawing/2014/main" id="{6A1E4667-5152-40EB-8886-8E11D97F1FE5}"/>
              </a:ext>
            </a:extLst>
          </p:cNvPr>
          <p:cNvSpPr/>
          <p:nvPr/>
        </p:nvSpPr>
        <p:spPr>
          <a:xfrm>
            <a:off x="5273901" y="761155"/>
            <a:ext cx="2134595" cy="496061"/>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L1: Get points when your altruistic action is approved</a:t>
            </a:r>
            <a:endParaRPr lang="ja-JP" altLang="en-US"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sp>
        <p:nvSpPr>
          <p:cNvPr id="54" name="正方形/長方形 53">
            <a:extLst>
              <a:ext uri="{FF2B5EF4-FFF2-40B4-BE49-F238E27FC236}">
                <a16:creationId xmlns:a16="http://schemas.microsoft.com/office/drawing/2014/main" id="{1504003F-2A00-4284-B0CF-9377B5B77FAC}"/>
              </a:ext>
            </a:extLst>
          </p:cNvPr>
          <p:cNvSpPr/>
          <p:nvPr/>
        </p:nvSpPr>
        <p:spPr>
          <a:xfrm>
            <a:off x="5273896" y="245047"/>
            <a:ext cx="2134595" cy="496061"/>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L2: Get points when bet target increases points</a:t>
            </a:r>
            <a:endParaRPr lang="ja-JP" altLang="en-US"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sp>
        <p:nvSpPr>
          <p:cNvPr id="55" name="テキスト ボックス 42">
            <a:extLst>
              <a:ext uri="{FF2B5EF4-FFF2-40B4-BE49-F238E27FC236}">
                <a16:creationId xmlns:a16="http://schemas.microsoft.com/office/drawing/2014/main" id="{7374EA8C-DB8A-40B6-B360-C1B6055A6ADE}"/>
              </a:ext>
            </a:extLst>
          </p:cNvPr>
          <p:cNvSpPr txBox="1"/>
          <p:nvPr/>
        </p:nvSpPr>
        <p:spPr>
          <a:xfrm rot="5400000">
            <a:off x="7145025" y="1202816"/>
            <a:ext cx="1470630" cy="276999"/>
          </a:xfrm>
          <a:prstGeom prst="rect">
            <a:avLst/>
          </a:prstGeom>
          <a:noFill/>
        </p:spPr>
        <p:txBody>
          <a:bodyPr wrap="square" rtlCol="0">
            <a:spAutoFit/>
          </a:bodyPr>
          <a:lstStyle/>
          <a:p>
            <a:r>
              <a:rPr lang="en-US" altLang="ja-JP" sz="1200" dirty="0">
                <a:solidFill>
                  <a:prstClr val="black"/>
                </a:solidFill>
                <a:latin typeface="Meiryo" panose="020B0604030504040204" pitchFamily="34" charset="-128"/>
                <a:ea typeface="Meiryo" panose="020B0604030504040204" pitchFamily="34" charset="-128"/>
              </a:rPr>
              <a:t>Direct promotion</a:t>
            </a:r>
            <a:endParaRPr lang="ja-JP" altLang="en-US" sz="1200" dirty="0">
              <a:solidFill>
                <a:prstClr val="black"/>
              </a:solidFill>
              <a:latin typeface="Meiryo" panose="020B0604030504040204" pitchFamily="34" charset="-128"/>
              <a:ea typeface="Meiryo" panose="020B0604030504040204" pitchFamily="34" charset="-128"/>
            </a:endParaRPr>
          </a:p>
        </p:txBody>
      </p:sp>
      <p:sp>
        <p:nvSpPr>
          <p:cNvPr id="56" name="角丸四角形 98">
            <a:extLst>
              <a:ext uri="{FF2B5EF4-FFF2-40B4-BE49-F238E27FC236}">
                <a16:creationId xmlns:a16="http://schemas.microsoft.com/office/drawing/2014/main" id="{5F5A648C-4220-408E-A0CA-009FA5947484}"/>
              </a:ext>
            </a:extLst>
          </p:cNvPr>
          <p:cNvSpPr/>
          <p:nvPr/>
        </p:nvSpPr>
        <p:spPr>
          <a:xfrm>
            <a:off x="5241262" y="1917324"/>
            <a:ext cx="2236291" cy="385053"/>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 altLang="ja-JP" sz="1200" dirty="0">
                <a:solidFill>
                  <a:schemeClr val="tx1"/>
                </a:solidFill>
                <a:latin typeface="Meiryo" panose="020B0604030504040204" pitchFamily="34" charset="-128"/>
                <a:ea typeface="Meiryo" panose="020B0604030504040204" pitchFamily="34" charset="-128"/>
              </a:rPr>
              <a:t>Encouraging altruistic action of others</a:t>
            </a:r>
            <a:endParaRPr kumimoji="1" lang="ja-JP" altLang="en-US" sz="1200" dirty="0">
              <a:solidFill>
                <a:schemeClr val="tx1"/>
              </a:solidFill>
              <a:latin typeface="Meiryo" panose="020B0604030504040204" pitchFamily="34" charset="-128"/>
              <a:ea typeface="Meiryo" panose="020B0604030504040204" pitchFamily="34" charset="-128"/>
            </a:endParaRPr>
          </a:p>
        </p:txBody>
      </p:sp>
      <p:sp>
        <p:nvSpPr>
          <p:cNvPr id="57" name="角丸四角形 99">
            <a:extLst>
              <a:ext uri="{FF2B5EF4-FFF2-40B4-BE49-F238E27FC236}">
                <a16:creationId xmlns:a16="http://schemas.microsoft.com/office/drawing/2014/main" id="{2954750F-E924-4401-85CC-363167B79829}"/>
              </a:ext>
            </a:extLst>
          </p:cNvPr>
          <p:cNvSpPr/>
          <p:nvPr/>
        </p:nvSpPr>
        <p:spPr>
          <a:xfrm>
            <a:off x="5229025" y="1453590"/>
            <a:ext cx="2236291" cy="385053"/>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solidFill>
                <a:latin typeface="Meiryo" panose="020B0604030504040204" pitchFamily="34" charset="-128"/>
                <a:ea typeface="Meiryo" panose="020B0604030504040204" pitchFamily="34" charset="-128"/>
              </a:rPr>
              <a:t>Altruistic action </a:t>
            </a:r>
            <a:endParaRPr kumimoji="1" lang="ja-JP" altLang="en-US" sz="1350">
              <a:solidFill>
                <a:schemeClr val="tx1"/>
              </a:solidFill>
              <a:latin typeface="Meiryo" panose="020B0604030504040204" pitchFamily="34" charset="-128"/>
              <a:ea typeface="Meiryo" panose="020B0604030504040204" pitchFamily="34" charset="-128"/>
            </a:endParaRPr>
          </a:p>
        </p:txBody>
      </p:sp>
      <p:sp>
        <p:nvSpPr>
          <p:cNvPr id="58" name="U ターン矢印 100">
            <a:extLst>
              <a:ext uri="{FF2B5EF4-FFF2-40B4-BE49-F238E27FC236}">
                <a16:creationId xmlns:a16="http://schemas.microsoft.com/office/drawing/2014/main" id="{4669FD7C-1660-4740-A499-00CEA2FF1851}"/>
              </a:ext>
            </a:extLst>
          </p:cNvPr>
          <p:cNvSpPr/>
          <p:nvPr/>
        </p:nvSpPr>
        <p:spPr>
          <a:xfrm rot="16200000" flipH="1">
            <a:off x="4731569" y="504664"/>
            <a:ext cx="540059" cy="462866"/>
          </a:xfrm>
          <a:prstGeom prst="uturnArrow">
            <a:avLst>
              <a:gd name="adj1" fmla="val 6634"/>
              <a:gd name="adj2" fmla="val 7290"/>
              <a:gd name="adj3" fmla="val 22376"/>
              <a:gd name="adj4" fmla="val 56352"/>
              <a:gd name="adj5" fmla="val 100000"/>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sp>
        <p:nvSpPr>
          <p:cNvPr id="59" name="テキスト ボックス 42">
            <a:extLst>
              <a:ext uri="{FF2B5EF4-FFF2-40B4-BE49-F238E27FC236}">
                <a16:creationId xmlns:a16="http://schemas.microsoft.com/office/drawing/2014/main" id="{800E551C-305C-41F2-B947-32B4E629908D}"/>
              </a:ext>
            </a:extLst>
          </p:cNvPr>
          <p:cNvSpPr txBox="1"/>
          <p:nvPr/>
        </p:nvSpPr>
        <p:spPr>
          <a:xfrm rot="5400000">
            <a:off x="4342529" y="1261951"/>
            <a:ext cx="1096298" cy="461665"/>
          </a:xfrm>
          <a:prstGeom prst="rect">
            <a:avLst/>
          </a:prstGeom>
          <a:noFill/>
        </p:spPr>
        <p:txBody>
          <a:bodyPr wrap="square" rtlCol="0">
            <a:spAutoFit/>
          </a:bodyPr>
          <a:lstStyle/>
          <a:p>
            <a:r>
              <a:rPr lang="en-US" altLang="ja-JP" sz="1200" dirty="0">
                <a:solidFill>
                  <a:prstClr val="black"/>
                </a:solidFill>
                <a:latin typeface="Meiryo" panose="020B0604030504040204" pitchFamily="34" charset="-128"/>
                <a:ea typeface="Meiryo" panose="020B0604030504040204" pitchFamily="34" charset="-128"/>
              </a:rPr>
              <a:t>Meta-operation</a:t>
            </a:r>
            <a:endParaRPr lang="ja-JP" altLang="en-US" sz="1200" dirty="0">
              <a:solidFill>
                <a:prstClr val="black"/>
              </a:solidFill>
              <a:latin typeface="Meiryo" panose="020B0604030504040204" pitchFamily="34" charset="-128"/>
              <a:ea typeface="Meiryo" panose="020B0604030504040204" pitchFamily="34" charset="-128"/>
            </a:endParaRPr>
          </a:p>
        </p:txBody>
      </p:sp>
      <p:sp>
        <p:nvSpPr>
          <p:cNvPr id="60" name="角丸四角形 102">
            <a:extLst>
              <a:ext uri="{FF2B5EF4-FFF2-40B4-BE49-F238E27FC236}">
                <a16:creationId xmlns:a16="http://schemas.microsoft.com/office/drawing/2014/main" id="{6A4597E5-C4B9-41DF-B296-443093D8FDD1}"/>
              </a:ext>
            </a:extLst>
          </p:cNvPr>
          <p:cNvSpPr/>
          <p:nvPr/>
        </p:nvSpPr>
        <p:spPr>
          <a:xfrm>
            <a:off x="5043471" y="1381359"/>
            <a:ext cx="2589718" cy="1013235"/>
          </a:xfrm>
          <a:prstGeom prst="roundRect">
            <a:avLst/>
          </a:prstGeom>
          <a:noFill/>
          <a:ln w="222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1" name="テキスト ボックス 60">
            <a:extLst>
              <a:ext uri="{FF2B5EF4-FFF2-40B4-BE49-F238E27FC236}">
                <a16:creationId xmlns:a16="http://schemas.microsoft.com/office/drawing/2014/main" id="{E3576406-E36E-49F6-A0BC-65157D8B1461}"/>
              </a:ext>
            </a:extLst>
          </p:cNvPr>
          <p:cNvSpPr txBox="1"/>
          <p:nvPr/>
        </p:nvSpPr>
        <p:spPr>
          <a:xfrm>
            <a:off x="6192343" y="2374608"/>
            <a:ext cx="1500942" cy="300082"/>
          </a:xfrm>
          <a:prstGeom prst="rect">
            <a:avLst/>
          </a:prstGeom>
          <a:noFill/>
        </p:spPr>
        <p:txBody>
          <a:bodyPr wrap="square" rtlCol="0">
            <a:spAutoFit/>
          </a:bodyPr>
          <a:lstStyle/>
          <a:p>
            <a:r>
              <a:rPr kumimoji="1" lang="en-US" altLang="ja-JP" sz="1350" dirty="0"/>
              <a:t>Human behavior</a:t>
            </a:r>
            <a:endParaRPr kumimoji="1" lang="ja-JP" altLang="en-US" sz="1350"/>
          </a:p>
        </p:txBody>
      </p:sp>
      <p:sp>
        <p:nvSpPr>
          <p:cNvPr id="62" name="U ターン矢印 104">
            <a:extLst>
              <a:ext uri="{FF2B5EF4-FFF2-40B4-BE49-F238E27FC236}">
                <a16:creationId xmlns:a16="http://schemas.microsoft.com/office/drawing/2014/main" id="{6843F9D2-2881-4CE4-BA92-CF92612D0835}"/>
              </a:ext>
            </a:extLst>
          </p:cNvPr>
          <p:cNvSpPr/>
          <p:nvPr/>
        </p:nvSpPr>
        <p:spPr>
          <a:xfrm rot="5400000">
            <a:off x="3348355" y="1131832"/>
            <a:ext cx="651043" cy="284996"/>
          </a:xfrm>
          <a:prstGeom prst="uturnArrow">
            <a:avLst>
              <a:gd name="adj1" fmla="val 4445"/>
              <a:gd name="adj2" fmla="val 8213"/>
              <a:gd name="adj3" fmla="val 19518"/>
              <a:gd name="adj4" fmla="val 0"/>
              <a:gd name="adj5" fmla="val 100000"/>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sp>
        <p:nvSpPr>
          <p:cNvPr id="63" name="正方形/長方形 62">
            <a:extLst>
              <a:ext uri="{FF2B5EF4-FFF2-40B4-BE49-F238E27FC236}">
                <a16:creationId xmlns:a16="http://schemas.microsoft.com/office/drawing/2014/main" id="{15DF6F14-991A-405E-A3E8-6022B657ED11}"/>
              </a:ext>
            </a:extLst>
          </p:cNvPr>
          <p:cNvSpPr/>
          <p:nvPr/>
        </p:nvSpPr>
        <p:spPr>
          <a:xfrm>
            <a:off x="1267658" y="661815"/>
            <a:ext cx="2251485" cy="554999"/>
          </a:xfrm>
          <a:prstGeom prst="rect">
            <a:avLst/>
          </a:prstGeom>
          <a:solidFill>
            <a:schemeClr val="bg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4" name="正方形/長方形 63">
            <a:extLst>
              <a:ext uri="{FF2B5EF4-FFF2-40B4-BE49-F238E27FC236}">
                <a16:creationId xmlns:a16="http://schemas.microsoft.com/office/drawing/2014/main" id="{D8E9B643-A164-474D-8CB4-1151700B8A86}"/>
              </a:ext>
            </a:extLst>
          </p:cNvPr>
          <p:cNvSpPr/>
          <p:nvPr/>
        </p:nvSpPr>
        <p:spPr>
          <a:xfrm>
            <a:off x="1327728" y="692253"/>
            <a:ext cx="2134595" cy="496061"/>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L1: Get points when you do Target action</a:t>
            </a:r>
            <a:endParaRPr lang="ja-JP" altLang="en-US"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sp>
        <p:nvSpPr>
          <p:cNvPr id="65" name="テキスト ボックス 42">
            <a:extLst>
              <a:ext uri="{FF2B5EF4-FFF2-40B4-BE49-F238E27FC236}">
                <a16:creationId xmlns:a16="http://schemas.microsoft.com/office/drawing/2014/main" id="{775C39FF-C667-42DC-A855-5CC016B0E139}"/>
              </a:ext>
            </a:extLst>
          </p:cNvPr>
          <p:cNvSpPr txBox="1"/>
          <p:nvPr/>
        </p:nvSpPr>
        <p:spPr>
          <a:xfrm rot="5400000">
            <a:off x="3198852" y="1133915"/>
            <a:ext cx="1470630" cy="276999"/>
          </a:xfrm>
          <a:prstGeom prst="rect">
            <a:avLst/>
          </a:prstGeom>
          <a:noFill/>
        </p:spPr>
        <p:txBody>
          <a:bodyPr wrap="square" rtlCol="0">
            <a:spAutoFit/>
          </a:bodyPr>
          <a:lstStyle/>
          <a:p>
            <a:r>
              <a:rPr lang="en-US" altLang="ja-JP" sz="1200" dirty="0">
                <a:solidFill>
                  <a:prstClr val="black"/>
                </a:solidFill>
                <a:latin typeface="Meiryo" panose="020B0604030504040204" pitchFamily="34" charset="-128"/>
                <a:ea typeface="Meiryo" panose="020B0604030504040204" pitchFamily="34" charset="-128"/>
              </a:rPr>
              <a:t>Direct promotion</a:t>
            </a:r>
            <a:endParaRPr lang="ja-JP" altLang="en-US" sz="1200" dirty="0">
              <a:solidFill>
                <a:prstClr val="black"/>
              </a:solidFill>
              <a:latin typeface="Meiryo" panose="020B0604030504040204" pitchFamily="34" charset="-128"/>
              <a:ea typeface="Meiryo" panose="020B0604030504040204" pitchFamily="34" charset="-128"/>
            </a:endParaRPr>
          </a:p>
        </p:txBody>
      </p:sp>
      <p:sp>
        <p:nvSpPr>
          <p:cNvPr id="66" name="角丸四角形 109">
            <a:extLst>
              <a:ext uri="{FF2B5EF4-FFF2-40B4-BE49-F238E27FC236}">
                <a16:creationId xmlns:a16="http://schemas.microsoft.com/office/drawing/2014/main" id="{B2B7BA08-A78B-478E-85AE-CB33B9F1D7E6}"/>
              </a:ext>
            </a:extLst>
          </p:cNvPr>
          <p:cNvSpPr/>
          <p:nvPr/>
        </p:nvSpPr>
        <p:spPr>
          <a:xfrm>
            <a:off x="1282852" y="1384688"/>
            <a:ext cx="2236291" cy="385053"/>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solidFill>
                <a:latin typeface="Meiryo" panose="020B0604030504040204" pitchFamily="34" charset="-128"/>
                <a:ea typeface="Meiryo" panose="020B0604030504040204" pitchFamily="34" charset="-128"/>
              </a:rPr>
              <a:t>Target action </a:t>
            </a:r>
            <a:endParaRPr kumimoji="1" lang="ja-JP" altLang="en-US" sz="1350">
              <a:solidFill>
                <a:schemeClr val="tx1"/>
              </a:solidFill>
              <a:latin typeface="Meiryo" panose="020B0604030504040204" pitchFamily="34" charset="-128"/>
              <a:ea typeface="Meiryo" panose="020B0604030504040204" pitchFamily="34" charset="-128"/>
            </a:endParaRPr>
          </a:p>
        </p:txBody>
      </p:sp>
      <p:sp>
        <p:nvSpPr>
          <p:cNvPr id="67" name="角丸四角形 110">
            <a:extLst>
              <a:ext uri="{FF2B5EF4-FFF2-40B4-BE49-F238E27FC236}">
                <a16:creationId xmlns:a16="http://schemas.microsoft.com/office/drawing/2014/main" id="{E0F4EFEB-81B3-437B-91F5-581AE34EFB11}"/>
              </a:ext>
            </a:extLst>
          </p:cNvPr>
          <p:cNvSpPr/>
          <p:nvPr/>
        </p:nvSpPr>
        <p:spPr>
          <a:xfrm>
            <a:off x="1097298" y="1312458"/>
            <a:ext cx="2589718" cy="535965"/>
          </a:xfrm>
          <a:prstGeom prst="roundRect">
            <a:avLst/>
          </a:prstGeom>
          <a:noFill/>
          <a:ln w="222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8" name="テキスト ボックス 67">
            <a:extLst>
              <a:ext uri="{FF2B5EF4-FFF2-40B4-BE49-F238E27FC236}">
                <a16:creationId xmlns:a16="http://schemas.microsoft.com/office/drawing/2014/main" id="{809ACFCE-9B55-4B8C-B8F8-C3C9CB5AD558}"/>
              </a:ext>
            </a:extLst>
          </p:cNvPr>
          <p:cNvSpPr txBox="1"/>
          <p:nvPr/>
        </p:nvSpPr>
        <p:spPr>
          <a:xfrm>
            <a:off x="2246170" y="1882495"/>
            <a:ext cx="1500942" cy="300082"/>
          </a:xfrm>
          <a:prstGeom prst="rect">
            <a:avLst/>
          </a:prstGeom>
          <a:noFill/>
        </p:spPr>
        <p:txBody>
          <a:bodyPr wrap="square" rtlCol="0">
            <a:spAutoFit/>
          </a:bodyPr>
          <a:lstStyle/>
          <a:p>
            <a:r>
              <a:rPr kumimoji="1" lang="en-US" altLang="ja-JP" sz="1350" dirty="0"/>
              <a:t>Human behavior</a:t>
            </a:r>
            <a:endParaRPr kumimoji="1" lang="ja-JP" altLang="en-US" sz="1350"/>
          </a:p>
        </p:txBody>
      </p:sp>
    </p:spTree>
    <p:extLst>
      <p:ext uri="{BB962C8B-B14F-4D97-AF65-F5344CB8AC3E}">
        <p14:creationId xmlns:p14="http://schemas.microsoft.com/office/powerpoint/2010/main" val="4071894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33" name="四角形: 角を丸くする 32">
            <a:extLst>
              <a:ext uri="{FF2B5EF4-FFF2-40B4-BE49-F238E27FC236}">
                <a16:creationId xmlns:a16="http://schemas.microsoft.com/office/drawing/2014/main" id="{0E66A3AD-A77D-4C18-BF03-FAD71D1B0635}"/>
              </a:ext>
            </a:extLst>
          </p:cNvPr>
          <p:cNvSpPr/>
          <p:nvPr/>
        </p:nvSpPr>
        <p:spPr>
          <a:xfrm>
            <a:off x="-1819575" y="-43567"/>
            <a:ext cx="12783149" cy="1085893"/>
          </a:xfrm>
          <a:prstGeom prst="roundRect">
            <a:avLst/>
          </a:prstGeom>
          <a:solidFill>
            <a:schemeClr val="accent6">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議論内での他者へのふるまいについて</a:t>
            </a:r>
          </a:p>
        </p:txBody>
      </p:sp>
      <p:grpSp>
        <p:nvGrpSpPr>
          <p:cNvPr id="5" name="グループ化 4">
            <a:extLst>
              <a:ext uri="{FF2B5EF4-FFF2-40B4-BE49-F238E27FC236}">
                <a16:creationId xmlns:a16="http://schemas.microsoft.com/office/drawing/2014/main" id="{A6AA5E9D-AA7B-4E84-9E18-38641D89FF88}"/>
              </a:ext>
            </a:extLst>
          </p:cNvPr>
          <p:cNvGrpSpPr/>
          <p:nvPr/>
        </p:nvGrpSpPr>
        <p:grpSpPr>
          <a:xfrm>
            <a:off x="176695" y="2013626"/>
            <a:ext cx="3591339" cy="2243468"/>
            <a:chOff x="225287" y="1250689"/>
            <a:chExt cx="3591339" cy="2243468"/>
          </a:xfrm>
        </p:grpSpPr>
        <p:pic>
          <p:nvPicPr>
            <p:cNvPr id="6" name="Picture 2">
              <a:extLst>
                <a:ext uri="{FF2B5EF4-FFF2-40B4-BE49-F238E27FC236}">
                  <a16:creationId xmlns:a16="http://schemas.microsoft.com/office/drawing/2014/main" id="{F6C28360-8CF8-44BD-9038-B9A5E7482F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56" t="12662" r="17983" b="2853"/>
            <a:stretch/>
          </p:blipFill>
          <p:spPr bwMode="auto">
            <a:xfrm>
              <a:off x="1104347" y="1874642"/>
              <a:ext cx="1855304" cy="1554358"/>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2C3A4397-52A5-4A11-A9D0-2765AFB4B3C4}"/>
                </a:ext>
              </a:extLst>
            </p:cNvPr>
            <p:cNvSpPr txBox="1"/>
            <p:nvPr/>
          </p:nvSpPr>
          <p:spPr>
            <a:xfrm>
              <a:off x="323944" y="1323921"/>
              <a:ext cx="3236473" cy="523220"/>
            </a:xfrm>
            <a:prstGeom prst="rect">
              <a:avLst/>
            </a:prstGeom>
            <a:noFill/>
          </p:spPr>
          <p:txBody>
            <a:bodyPr wrap="square" rtlCol="0">
              <a:spAutoFit/>
            </a:bodyPr>
            <a:lstStyle/>
            <a:p>
              <a:pPr indent="126365" algn="just"/>
              <a:r>
                <a:rPr lang="en-US" altLang="ja-JP" sz="1400" kern="100" dirty="0">
                  <a:effectLst/>
                </a:rPr>
                <a:t>Q.</a:t>
              </a:r>
              <a:r>
                <a:rPr lang="ja-JP" altLang="en-US" sz="1400" kern="100" dirty="0"/>
                <a:t>賭けた人に何か意識的にふるまいを起こしましたか？</a:t>
              </a:r>
              <a:r>
                <a:rPr lang="ja-JP" altLang="en-US" sz="1400" kern="100" dirty="0">
                  <a:effectLst/>
                </a:rPr>
                <a:t> （</a:t>
              </a:r>
              <a:r>
                <a:rPr lang="en-US" altLang="ja-JP" sz="1400" kern="100" dirty="0">
                  <a:effectLst/>
                </a:rPr>
                <a:t>71</a:t>
              </a:r>
              <a:r>
                <a:rPr lang="ja-JP" altLang="en-US" sz="1400" kern="100" dirty="0">
                  <a:effectLst/>
                </a:rPr>
                <a:t>回答）</a:t>
              </a:r>
              <a:endParaRPr lang="ja-JP" altLang="ja-JP" sz="14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sp>
          <p:nvSpPr>
            <p:cNvPr id="9" name="テキスト ボックス 8">
              <a:extLst>
                <a:ext uri="{FF2B5EF4-FFF2-40B4-BE49-F238E27FC236}">
                  <a16:creationId xmlns:a16="http://schemas.microsoft.com/office/drawing/2014/main" id="{69B6B776-7BFA-43A6-8645-BF36310CC442}"/>
                </a:ext>
              </a:extLst>
            </p:cNvPr>
            <p:cNvSpPr txBox="1"/>
            <p:nvPr/>
          </p:nvSpPr>
          <p:spPr>
            <a:xfrm>
              <a:off x="2884556" y="2482544"/>
              <a:ext cx="636104" cy="584775"/>
            </a:xfrm>
            <a:prstGeom prst="rect">
              <a:avLst/>
            </a:prstGeom>
            <a:noFill/>
          </p:spPr>
          <p:txBody>
            <a:bodyPr wrap="square" rtlCol="0">
              <a:spAutoFit/>
            </a:bodyPr>
            <a:lstStyle/>
            <a:p>
              <a:r>
                <a:rPr kumimoji="1" lang="ja-JP" altLang="en-US" sz="1600" dirty="0"/>
                <a:t>はい</a:t>
              </a:r>
              <a:endParaRPr kumimoji="1" lang="en-US" altLang="ja-JP" sz="1600" dirty="0"/>
            </a:p>
            <a:p>
              <a:r>
                <a:rPr kumimoji="1" lang="en-US" altLang="ja-JP" sz="1600" dirty="0"/>
                <a:t>51%</a:t>
              </a:r>
            </a:p>
          </p:txBody>
        </p:sp>
        <p:sp>
          <p:nvSpPr>
            <p:cNvPr id="10" name="テキスト ボックス 9">
              <a:extLst>
                <a:ext uri="{FF2B5EF4-FFF2-40B4-BE49-F238E27FC236}">
                  <a16:creationId xmlns:a16="http://schemas.microsoft.com/office/drawing/2014/main" id="{3E90EA95-39A1-450C-91A5-2CE3BA555ED8}"/>
                </a:ext>
              </a:extLst>
            </p:cNvPr>
            <p:cNvSpPr txBox="1"/>
            <p:nvPr/>
          </p:nvSpPr>
          <p:spPr>
            <a:xfrm>
              <a:off x="374169" y="2468295"/>
              <a:ext cx="832520" cy="584775"/>
            </a:xfrm>
            <a:prstGeom prst="rect">
              <a:avLst/>
            </a:prstGeom>
            <a:noFill/>
          </p:spPr>
          <p:txBody>
            <a:bodyPr wrap="square" rtlCol="0">
              <a:spAutoFit/>
            </a:bodyPr>
            <a:lstStyle/>
            <a:p>
              <a:r>
                <a:rPr kumimoji="1" lang="ja-JP" altLang="en-US" sz="1600" dirty="0"/>
                <a:t>いいえ</a:t>
              </a:r>
              <a:endParaRPr kumimoji="1" lang="en-US" altLang="ja-JP" sz="1600" dirty="0"/>
            </a:p>
            <a:p>
              <a:r>
                <a:rPr kumimoji="1" lang="en-US" altLang="ja-JP" sz="1600" dirty="0"/>
                <a:t>49%</a:t>
              </a:r>
            </a:p>
          </p:txBody>
        </p:sp>
        <p:sp>
          <p:nvSpPr>
            <p:cNvPr id="11" name="四角形: 角を丸くする 10">
              <a:extLst>
                <a:ext uri="{FF2B5EF4-FFF2-40B4-BE49-F238E27FC236}">
                  <a16:creationId xmlns:a16="http://schemas.microsoft.com/office/drawing/2014/main" id="{C760856B-CBBF-4CA7-8216-134F044C0704}"/>
                </a:ext>
              </a:extLst>
            </p:cNvPr>
            <p:cNvSpPr/>
            <p:nvPr/>
          </p:nvSpPr>
          <p:spPr>
            <a:xfrm>
              <a:off x="225287" y="1250689"/>
              <a:ext cx="3591339" cy="2243468"/>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3" name="テキスト ボックス 12">
            <a:extLst>
              <a:ext uri="{FF2B5EF4-FFF2-40B4-BE49-F238E27FC236}">
                <a16:creationId xmlns:a16="http://schemas.microsoft.com/office/drawing/2014/main" id="{8BE22C01-368C-4967-8721-D0BF4CCB4BA7}"/>
              </a:ext>
            </a:extLst>
          </p:cNvPr>
          <p:cNvSpPr txBox="1"/>
          <p:nvPr/>
        </p:nvSpPr>
        <p:spPr>
          <a:xfrm>
            <a:off x="3832148" y="1897994"/>
            <a:ext cx="5141268" cy="2462213"/>
          </a:xfrm>
          <a:prstGeom prst="rect">
            <a:avLst/>
          </a:prstGeom>
          <a:noFill/>
        </p:spPr>
        <p:txBody>
          <a:bodyPr wrap="square" rtlCol="0">
            <a:spAutoFit/>
          </a:bodyPr>
          <a:lstStyle/>
          <a:p>
            <a:pPr indent="126365" algn="just"/>
            <a:r>
              <a:rPr lang="en-US" altLang="ja-JP" sz="1400" kern="100" dirty="0">
                <a:effectLst/>
              </a:rPr>
              <a:t>Q.</a:t>
            </a:r>
            <a:r>
              <a:rPr lang="ja-JP" altLang="ja-JP" sz="1400" kern="100" dirty="0">
                <a:effectLst/>
              </a:rPr>
              <a:t>「はい」と答えた人、賭けた人に行った意識的なふるまいを簡単</a:t>
            </a:r>
            <a:r>
              <a:rPr lang="ja-JP" altLang="en-US" sz="1400" kern="100" dirty="0"/>
              <a:t>に</a:t>
            </a:r>
            <a:r>
              <a:rPr lang="ja-JP" altLang="ja-JP" sz="1400" kern="100" dirty="0">
                <a:effectLst/>
              </a:rPr>
              <a:t>教えてください。「いいえ」と答えた人は意識的にふるまわなかった理由を教えてください。</a:t>
            </a:r>
            <a:endParaRPr lang="en-US" altLang="ja-JP" sz="1400" kern="100" dirty="0">
              <a:effectLst/>
            </a:endParaRPr>
          </a:p>
          <a:p>
            <a:r>
              <a:rPr kumimoji="1" lang="ja-JP" altLang="en-US" sz="1400" dirty="0"/>
              <a:t>はいと答えた人のふるまいの方法</a:t>
            </a:r>
            <a:endParaRPr kumimoji="1" lang="en-US" altLang="ja-JP" sz="1400" dirty="0"/>
          </a:p>
          <a:p>
            <a:pPr marL="285750" indent="-285750">
              <a:buFont typeface="Arial" panose="020B0604020202020204" pitchFamily="34" charset="0"/>
              <a:buChar char="•"/>
            </a:pPr>
            <a:r>
              <a:rPr kumimoji="1" lang="ja-JP" altLang="en-US" sz="1400" b="1" dirty="0"/>
              <a:t>賭け対象に対して話を振った</a:t>
            </a:r>
            <a:endParaRPr kumimoji="1" lang="en-US" altLang="ja-JP" sz="1400" b="1" dirty="0"/>
          </a:p>
          <a:p>
            <a:pPr marL="285750" indent="-285750">
              <a:buFont typeface="Arial" panose="020B0604020202020204" pitchFamily="34" charset="0"/>
              <a:buChar char="•"/>
            </a:pPr>
            <a:r>
              <a:rPr kumimoji="1" lang="ja-JP" altLang="en-US" sz="1400" b="1" dirty="0"/>
              <a:t>賭け対象のアイデアに対して質問をして深堀をした</a:t>
            </a:r>
            <a:endParaRPr kumimoji="1" lang="en-US" altLang="ja-JP" sz="1400" b="1" dirty="0"/>
          </a:p>
          <a:p>
            <a:pPr marL="285750" indent="-285750">
              <a:buFont typeface="Arial" panose="020B0604020202020204" pitchFamily="34" charset="0"/>
              <a:buChar char="•"/>
            </a:pPr>
            <a:r>
              <a:rPr kumimoji="1" lang="ja-JP" altLang="en-US" sz="1400" b="1" dirty="0"/>
              <a:t>相槌をした</a:t>
            </a:r>
            <a:endParaRPr kumimoji="1" lang="en-US" altLang="ja-JP" sz="1400" b="1" dirty="0"/>
          </a:p>
          <a:p>
            <a:r>
              <a:rPr kumimoji="1" lang="ja-JP" altLang="en-US" sz="1400" dirty="0"/>
              <a:t>いいえと答えた回答</a:t>
            </a:r>
            <a:endParaRPr kumimoji="1" lang="en-US" altLang="ja-JP" sz="1400" dirty="0"/>
          </a:p>
          <a:p>
            <a:pPr marL="285750" indent="-285750">
              <a:buFont typeface="Arial" panose="020B0604020202020204" pitchFamily="34" charset="0"/>
              <a:buChar char="•"/>
            </a:pPr>
            <a:r>
              <a:rPr kumimoji="1" lang="ja-JP" altLang="en-US" sz="1400" b="1" dirty="0"/>
              <a:t>レベル</a:t>
            </a:r>
            <a:r>
              <a:rPr kumimoji="1" lang="en-US" altLang="ja-JP" sz="1400" b="1" dirty="0"/>
              <a:t>1</a:t>
            </a:r>
            <a:r>
              <a:rPr kumimoji="1" lang="ja-JP" altLang="en-US" sz="1400" b="1" dirty="0"/>
              <a:t>のみに全力を注いだ</a:t>
            </a:r>
            <a:endParaRPr kumimoji="1" lang="en-US" altLang="ja-JP" sz="1400" b="1" dirty="0"/>
          </a:p>
          <a:p>
            <a:pPr marL="285750" indent="-285750">
              <a:buFont typeface="Arial" panose="020B0604020202020204" pitchFamily="34" charset="0"/>
              <a:buChar char="•"/>
            </a:pPr>
            <a:r>
              <a:rPr kumimoji="1" lang="ja-JP" altLang="en-US" sz="1400" b="1" dirty="0"/>
              <a:t>自分が議論についていくことに精いっぱいだった</a:t>
            </a:r>
            <a:endParaRPr kumimoji="1" lang="en-US" altLang="ja-JP" sz="1400" b="1" dirty="0"/>
          </a:p>
          <a:p>
            <a:pPr marL="285750" indent="-285750">
              <a:buFont typeface="Arial" panose="020B0604020202020204" pitchFamily="34" charset="0"/>
              <a:buChar char="•"/>
            </a:pPr>
            <a:r>
              <a:rPr kumimoji="1" lang="ja-JP" altLang="en-US" sz="1400" b="1" dirty="0"/>
              <a:t>ふるまいをしたが上手く働きかけることができなかった</a:t>
            </a:r>
            <a:endParaRPr kumimoji="1" lang="en-US" altLang="ja-JP" sz="1400" b="1" dirty="0"/>
          </a:p>
        </p:txBody>
      </p:sp>
      <p:sp>
        <p:nvSpPr>
          <p:cNvPr id="20" name="テキスト ボックス 19">
            <a:extLst>
              <a:ext uri="{FF2B5EF4-FFF2-40B4-BE49-F238E27FC236}">
                <a16:creationId xmlns:a16="http://schemas.microsoft.com/office/drawing/2014/main" id="{F5C5680E-BCE7-4A3F-84DC-A4BC3358B9D6}"/>
              </a:ext>
            </a:extLst>
          </p:cNvPr>
          <p:cNvSpPr txBox="1"/>
          <p:nvPr/>
        </p:nvSpPr>
        <p:spPr>
          <a:xfrm>
            <a:off x="741837" y="5215876"/>
            <a:ext cx="8077043" cy="1477328"/>
          </a:xfrm>
          <a:prstGeom prst="rect">
            <a:avLst/>
          </a:prstGeom>
          <a:noFill/>
        </p:spPr>
        <p:txBody>
          <a:bodyPr wrap="square" rtlCol="0">
            <a:spAutoFit/>
          </a:bodyPr>
          <a:lstStyle/>
          <a:p>
            <a:pPr indent="126365" algn="just"/>
            <a:r>
              <a:rPr lang="ja-JP" altLang="en-US" b="1" kern="100" dirty="0">
                <a:effectLst/>
              </a:rPr>
              <a:t>過半数の回答がレベル</a:t>
            </a:r>
            <a:r>
              <a:rPr lang="en-US" altLang="ja-JP" b="1" kern="100" dirty="0">
                <a:effectLst/>
              </a:rPr>
              <a:t>2</a:t>
            </a:r>
            <a:r>
              <a:rPr lang="ja-JP" altLang="en-US" b="1" kern="100" dirty="0">
                <a:effectLst/>
              </a:rPr>
              <a:t>のポイントを得るために、賭け対象に対してふるまい</a:t>
            </a:r>
            <a:r>
              <a:rPr lang="ja-JP" altLang="en-US" b="1" kern="100" dirty="0"/>
              <a:t>を起こしている。</a:t>
            </a:r>
            <a:endParaRPr lang="en-US" altLang="ja-JP" b="1" kern="100" dirty="0"/>
          </a:p>
          <a:p>
            <a:pPr indent="126365" algn="just"/>
            <a:endParaRPr lang="en-US" altLang="ja-JP" b="1" kern="100" dirty="0"/>
          </a:p>
          <a:p>
            <a:pPr indent="126365" algn="just"/>
            <a:r>
              <a:rPr lang="ja-JP" altLang="en-US" b="0" i="0" u="none" strike="noStrike" dirty="0">
                <a:effectLst/>
                <a:latin typeface="Arial" panose="020B0604020202020204" pitchFamily="34" charset="0"/>
              </a:rPr>
              <a:t>→</a:t>
            </a:r>
            <a:r>
              <a:rPr lang="ja-JP" altLang="en-US" b="1" i="0" u="none" strike="noStrike" dirty="0">
                <a:effectLst/>
                <a:latin typeface="Arial" panose="020B0604020202020204" pitchFamily="34" charset="0"/>
              </a:rPr>
              <a:t>評価・</a:t>
            </a:r>
            <a:r>
              <a:rPr lang="ja-JP" altLang="en-US" sz="1800" b="1" i="0" u="none" strike="noStrike" dirty="0">
                <a:effectLst/>
                <a:latin typeface="Arial" panose="020B0604020202020204" pitchFamily="34" charset="0"/>
              </a:rPr>
              <a:t>ポイントを得るために議論を発展させようとレベル</a:t>
            </a:r>
            <a:r>
              <a:rPr lang="en-US" altLang="ja-JP" sz="1800" b="1" i="0" u="none" strike="noStrike" dirty="0">
                <a:effectLst/>
                <a:latin typeface="Arial" panose="020B0604020202020204" pitchFamily="34" charset="0"/>
              </a:rPr>
              <a:t>1</a:t>
            </a:r>
            <a:r>
              <a:rPr lang="en-US" altLang="ja-JP" b="1" dirty="0">
                <a:latin typeface="Arial" panose="020B0604020202020204" pitchFamily="34" charset="0"/>
              </a:rPr>
              <a:t>,2</a:t>
            </a:r>
            <a:r>
              <a:rPr lang="ja-JP" altLang="en-US" b="1" dirty="0">
                <a:latin typeface="Arial" panose="020B0604020202020204" pitchFamily="34" charset="0"/>
              </a:rPr>
              <a:t>で</a:t>
            </a:r>
            <a:r>
              <a:rPr lang="ja-JP" altLang="en-US" sz="1800" b="1" i="0" u="none" strike="noStrike" dirty="0">
                <a:effectLst/>
                <a:latin typeface="Arial" panose="020B0604020202020204" pitchFamily="34" charset="0"/>
              </a:rPr>
              <a:t>戦略が生まれたことで、議論全体の発言力・質の向上に寄与していると考察</a:t>
            </a:r>
            <a:endParaRPr lang="en-US" altLang="ja-JP" b="1" kern="100" dirty="0"/>
          </a:p>
        </p:txBody>
      </p:sp>
      <p:sp>
        <p:nvSpPr>
          <p:cNvPr id="12" name="テキスト ボックス 11">
            <a:extLst>
              <a:ext uri="{FF2B5EF4-FFF2-40B4-BE49-F238E27FC236}">
                <a16:creationId xmlns:a16="http://schemas.microsoft.com/office/drawing/2014/main" id="{4E9889BB-94E8-4BDD-A69B-F5DBE95AD5D4}"/>
              </a:ext>
            </a:extLst>
          </p:cNvPr>
          <p:cNvSpPr txBox="1"/>
          <p:nvPr/>
        </p:nvSpPr>
        <p:spPr>
          <a:xfrm>
            <a:off x="1333684" y="3058158"/>
            <a:ext cx="579120" cy="523220"/>
          </a:xfrm>
          <a:prstGeom prst="rect">
            <a:avLst/>
          </a:prstGeom>
          <a:noFill/>
        </p:spPr>
        <p:txBody>
          <a:bodyPr wrap="square" rtlCol="0">
            <a:spAutoFit/>
          </a:bodyPr>
          <a:lstStyle/>
          <a:p>
            <a:r>
              <a:rPr kumimoji="1" lang="en-US" altLang="ja-JP" sz="2800" b="1" dirty="0">
                <a:solidFill>
                  <a:schemeClr val="bg1"/>
                </a:solidFill>
              </a:rPr>
              <a:t>35</a:t>
            </a:r>
            <a:endParaRPr kumimoji="1" lang="ja-JP" altLang="en-US" sz="2800" b="1" dirty="0">
              <a:solidFill>
                <a:schemeClr val="bg1"/>
              </a:solidFill>
            </a:endParaRPr>
          </a:p>
        </p:txBody>
      </p:sp>
      <p:sp>
        <p:nvSpPr>
          <p:cNvPr id="14" name="テキスト ボックス 13">
            <a:extLst>
              <a:ext uri="{FF2B5EF4-FFF2-40B4-BE49-F238E27FC236}">
                <a16:creationId xmlns:a16="http://schemas.microsoft.com/office/drawing/2014/main" id="{246A2CA7-1849-4A0A-A36E-4DAB6DA50336}"/>
              </a:ext>
            </a:extLst>
          </p:cNvPr>
          <p:cNvSpPr txBox="1"/>
          <p:nvPr/>
        </p:nvSpPr>
        <p:spPr>
          <a:xfrm>
            <a:off x="2079186" y="3171976"/>
            <a:ext cx="579120" cy="523220"/>
          </a:xfrm>
          <a:prstGeom prst="rect">
            <a:avLst/>
          </a:prstGeom>
          <a:noFill/>
        </p:spPr>
        <p:txBody>
          <a:bodyPr wrap="square" rtlCol="0">
            <a:spAutoFit/>
          </a:bodyPr>
          <a:lstStyle/>
          <a:p>
            <a:r>
              <a:rPr kumimoji="1" lang="en-US" altLang="ja-JP" sz="2800" b="1" dirty="0">
                <a:solidFill>
                  <a:schemeClr val="bg1"/>
                </a:solidFill>
              </a:rPr>
              <a:t>36</a:t>
            </a:r>
            <a:endParaRPr kumimoji="1" lang="ja-JP" altLang="en-US" sz="2800" b="1" dirty="0">
              <a:solidFill>
                <a:schemeClr val="bg1"/>
              </a:solidFill>
            </a:endParaRPr>
          </a:p>
        </p:txBody>
      </p:sp>
    </p:spTree>
    <p:extLst>
      <p:ext uri="{BB962C8B-B14F-4D97-AF65-F5344CB8AC3E}">
        <p14:creationId xmlns:p14="http://schemas.microsoft.com/office/powerpoint/2010/main" val="2798722507"/>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33" name="四角形: 角を丸くする 32">
            <a:extLst>
              <a:ext uri="{FF2B5EF4-FFF2-40B4-BE49-F238E27FC236}">
                <a16:creationId xmlns:a16="http://schemas.microsoft.com/office/drawing/2014/main" id="{0E66A3AD-A77D-4C18-BF03-FAD71D1B0635}"/>
              </a:ext>
            </a:extLst>
          </p:cNvPr>
          <p:cNvSpPr/>
          <p:nvPr/>
        </p:nvSpPr>
        <p:spPr>
          <a:xfrm>
            <a:off x="-1743919" y="-34724"/>
            <a:ext cx="12783149" cy="1085893"/>
          </a:xfrm>
          <a:prstGeom prst="roundRect">
            <a:avLst/>
          </a:prstGeom>
          <a:solidFill>
            <a:schemeClr val="accent6">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ビデオ議論とテキスト議論の比較</a:t>
            </a:r>
          </a:p>
        </p:txBody>
      </p:sp>
      <p:sp>
        <p:nvSpPr>
          <p:cNvPr id="3" name="テキスト ボックス 2">
            <a:extLst>
              <a:ext uri="{FF2B5EF4-FFF2-40B4-BE49-F238E27FC236}">
                <a16:creationId xmlns:a16="http://schemas.microsoft.com/office/drawing/2014/main" id="{F7D65873-FE78-42F1-9169-B65DA76A3B11}"/>
              </a:ext>
            </a:extLst>
          </p:cNvPr>
          <p:cNvSpPr txBox="1"/>
          <p:nvPr/>
        </p:nvSpPr>
        <p:spPr>
          <a:xfrm>
            <a:off x="399459" y="4179270"/>
            <a:ext cx="3919217" cy="1754326"/>
          </a:xfrm>
          <a:prstGeom prst="rect">
            <a:avLst/>
          </a:prstGeom>
          <a:noFill/>
        </p:spPr>
        <p:txBody>
          <a:bodyPr wrap="square" rtlCol="0">
            <a:spAutoFit/>
          </a:bodyPr>
          <a:lstStyle/>
          <a:p>
            <a:r>
              <a:rPr kumimoji="1" lang="ja-JP" altLang="en-US" sz="1200" dirty="0"/>
              <a:t>→</a:t>
            </a:r>
            <a:r>
              <a:rPr kumimoji="1" lang="ja-JP" altLang="en-US" sz="1200" b="1" dirty="0"/>
              <a:t>ビデオ議論の方がふるまいを起こしている。</a:t>
            </a:r>
            <a:endParaRPr kumimoji="1" lang="en-US" altLang="ja-JP" sz="1200" dirty="0"/>
          </a:p>
          <a:p>
            <a:pPr marL="171450" indent="-171450">
              <a:buFont typeface="Arial" panose="020B0604020202020204" pitchFamily="34" charset="0"/>
              <a:buChar char="•"/>
            </a:pPr>
            <a:r>
              <a:rPr kumimoji="1" lang="ja-JP" altLang="en-US" sz="1200" dirty="0"/>
              <a:t>テキスト議論はビデオ議論のように自然な相槌ができない。</a:t>
            </a:r>
            <a:endParaRPr kumimoji="1" lang="en-US" altLang="ja-JP" sz="1200" dirty="0"/>
          </a:p>
          <a:p>
            <a:pPr marL="171450" indent="-171450">
              <a:buFont typeface="Arial" panose="020B0604020202020204" pitchFamily="34" charset="0"/>
              <a:buChar char="•"/>
            </a:pPr>
            <a:r>
              <a:rPr kumimoji="1" lang="ja-JP" altLang="en-US" sz="1200" dirty="0"/>
              <a:t>テキスト議論はビデオ議論に比べて皆が好きなタイミングで投稿するので声をかけにくい（声をかけて賭け対象に注目を集めさせにくい）</a:t>
            </a:r>
            <a:endParaRPr kumimoji="1" lang="en-US" altLang="ja-JP" sz="1200" dirty="0"/>
          </a:p>
          <a:p>
            <a:pPr marL="171450" indent="-171450">
              <a:buFont typeface="Arial" panose="020B0604020202020204" pitchFamily="34" charset="0"/>
              <a:buChar char="•"/>
            </a:pPr>
            <a:r>
              <a:rPr kumimoji="1" lang="ja-JP" altLang="en-US" sz="1200" dirty="0"/>
              <a:t>タイピングに時間がかかってしまいふるまいを起こす余裕がなかった</a:t>
            </a:r>
            <a:endParaRPr kumimoji="1" lang="en-US" altLang="ja-JP" sz="1200" dirty="0"/>
          </a:p>
          <a:p>
            <a:endParaRPr kumimoji="1" lang="ja-JP" altLang="en-US" sz="1200" dirty="0"/>
          </a:p>
        </p:txBody>
      </p:sp>
      <p:sp>
        <p:nvSpPr>
          <p:cNvPr id="12" name="テキスト ボックス 11">
            <a:extLst>
              <a:ext uri="{FF2B5EF4-FFF2-40B4-BE49-F238E27FC236}">
                <a16:creationId xmlns:a16="http://schemas.microsoft.com/office/drawing/2014/main" id="{086CD097-347F-4D0B-AC91-9699C9B90580}"/>
              </a:ext>
            </a:extLst>
          </p:cNvPr>
          <p:cNvSpPr txBox="1"/>
          <p:nvPr/>
        </p:nvSpPr>
        <p:spPr>
          <a:xfrm>
            <a:off x="4582188" y="4179270"/>
            <a:ext cx="4561812" cy="1015663"/>
          </a:xfrm>
          <a:prstGeom prst="rect">
            <a:avLst/>
          </a:prstGeom>
          <a:noFill/>
        </p:spPr>
        <p:txBody>
          <a:bodyPr wrap="square" rtlCol="0">
            <a:spAutoFit/>
          </a:bodyPr>
          <a:lstStyle/>
          <a:p>
            <a:r>
              <a:rPr kumimoji="1" lang="ja-JP" altLang="en-US" sz="1200" dirty="0"/>
              <a:t>→</a:t>
            </a:r>
            <a:r>
              <a:rPr kumimoji="1" lang="ja-JP" altLang="en-US" sz="1200" b="1" dirty="0"/>
              <a:t>テキスト議論では他者から他者へのふるまいを感じやすい。</a:t>
            </a:r>
            <a:endParaRPr kumimoji="1" lang="en-US" altLang="ja-JP" sz="1200" b="1" dirty="0"/>
          </a:p>
          <a:p>
            <a:pPr marL="171450" indent="-171450">
              <a:buFont typeface="Arial" panose="020B0604020202020204" pitchFamily="34" charset="0"/>
              <a:buChar char="•"/>
            </a:pPr>
            <a:r>
              <a:rPr kumimoji="1" lang="ja-JP" altLang="en-US" sz="1200" dirty="0"/>
              <a:t>（テキストによる）相槌が意図的だと感じる瞬間があった</a:t>
            </a:r>
            <a:endParaRPr kumimoji="1" lang="en-US" altLang="ja-JP" sz="1200" dirty="0"/>
          </a:p>
          <a:p>
            <a:pPr marL="171450" indent="-171450">
              <a:buFont typeface="Arial" panose="020B0604020202020204" pitchFamily="34" charset="0"/>
              <a:buChar char="•"/>
            </a:pPr>
            <a:r>
              <a:rPr kumimoji="1" lang="ja-JP" altLang="en-US" sz="1200" dirty="0"/>
              <a:t>特定の人が他者の特定の人に対して話を振る機会が多い気がした</a:t>
            </a:r>
            <a:endParaRPr kumimoji="1" lang="en-US" altLang="ja-JP" sz="1200" dirty="0"/>
          </a:p>
          <a:p>
            <a:pPr marL="171450" indent="-171450">
              <a:buFont typeface="Arial" panose="020B0604020202020204" pitchFamily="34" charset="0"/>
              <a:buChar char="•"/>
            </a:pPr>
            <a:r>
              <a:rPr kumimoji="1" lang="ja-JP" altLang="en-US" sz="1200" dirty="0"/>
              <a:t>発言を引き出そうとする動きを感じた</a:t>
            </a:r>
          </a:p>
        </p:txBody>
      </p:sp>
      <p:sp>
        <p:nvSpPr>
          <p:cNvPr id="13" name="テキスト ボックス 12">
            <a:extLst>
              <a:ext uri="{FF2B5EF4-FFF2-40B4-BE49-F238E27FC236}">
                <a16:creationId xmlns:a16="http://schemas.microsoft.com/office/drawing/2014/main" id="{B093306E-2008-4634-9ED9-10BD97A84FB1}"/>
              </a:ext>
            </a:extLst>
          </p:cNvPr>
          <p:cNvSpPr txBox="1"/>
          <p:nvPr/>
        </p:nvSpPr>
        <p:spPr>
          <a:xfrm>
            <a:off x="439088" y="5824804"/>
            <a:ext cx="8528215" cy="738664"/>
          </a:xfrm>
          <a:prstGeom prst="rect">
            <a:avLst/>
          </a:prstGeom>
          <a:noFill/>
        </p:spPr>
        <p:txBody>
          <a:bodyPr wrap="square" rtlCol="0">
            <a:spAutoFit/>
          </a:bodyPr>
          <a:lstStyle/>
          <a:p>
            <a:r>
              <a:rPr kumimoji="1" lang="ja-JP" altLang="en-US" sz="1400" b="1" dirty="0"/>
              <a:t>テキスト議論は投稿した内容が履歴として残ってしまう。文面による議論では声のトーンや声色が伝わらず、ふるまいを自然に行うのがビデオ議論よりも難しくなってしまい、起こしたとしても他人に勘づかれやすいということが分かった。</a:t>
            </a:r>
          </a:p>
        </p:txBody>
      </p:sp>
      <p:grpSp>
        <p:nvGrpSpPr>
          <p:cNvPr id="4" name="グループ化 3">
            <a:extLst>
              <a:ext uri="{FF2B5EF4-FFF2-40B4-BE49-F238E27FC236}">
                <a16:creationId xmlns:a16="http://schemas.microsoft.com/office/drawing/2014/main" id="{F51A32D5-ACBB-4760-80FC-9C986F42A9DD}"/>
              </a:ext>
            </a:extLst>
          </p:cNvPr>
          <p:cNvGrpSpPr>
            <a:grpSpLocks noChangeAspect="1"/>
          </p:cNvGrpSpPr>
          <p:nvPr/>
        </p:nvGrpSpPr>
        <p:grpSpPr>
          <a:xfrm>
            <a:off x="361234" y="1170582"/>
            <a:ext cx="3995666" cy="2889274"/>
            <a:chOff x="137674" y="1410551"/>
            <a:chExt cx="3591339" cy="2596904"/>
          </a:xfrm>
        </p:grpSpPr>
        <p:pic>
          <p:nvPicPr>
            <p:cNvPr id="6" name="Picture 2">
              <a:extLst>
                <a:ext uri="{FF2B5EF4-FFF2-40B4-BE49-F238E27FC236}">
                  <a16:creationId xmlns:a16="http://schemas.microsoft.com/office/drawing/2014/main" id="{ADF66B30-D58B-4CAE-BD31-2CEC5B2871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48"/>
            <a:stretch/>
          </p:blipFill>
          <p:spPr bwMode="auto">
            <a:xfrm>
              <a:off x="399917" y="2037265"/>
              <a:ext cx="2989654" cy="1895918"/>
            </a:xfrm>
            <a:prstGeom prst="rect">
              <a:avLst/>
            </a:prstGeom>
            <a:noFill/>
            <a:extLst>
              <a:ext uri="{909E8E84-426E-40DD-AFC4-6F175D3DCCD1}">
                <a14:hiddenFill xmlns:a14="http://schemas.microsoft.com/office/drawing/2010/main">
                  <a:solidFill>
                    <a:srgbClr val="FFFFFF"/>
                  </a:solidFill>
                </a14:hiddenFill>
              </a:ext>
            </a:extLst>
          </p:spPr>
        </p:pic>
        <p:sp>
          <p:nvSpPr>
            <p:cNvPr id="10" name="四角形: 角を丸くする 9">
              <a:extLst>
                <a:ext uri="{FF2B5EF4-FFF2-40B4-BE49-F238E27FC236}">
                  <a16:creationId xmlns:a16="http://schemas.microsoft.com/office/drawing/2014/main" id="{D41291FB-CC57-46F0-BE25-D0491131C516}"/>
                </a:ext>
              </a:extLst>
            </p:cNvPr>
            <p:cNvSpPr/>
            <p:nvPr/>
          </p:nvSpPr>
          <p:spPr>
            <a:xfrm>
              <a:off x="137674" y="1410551"/>
              <a:ext cx="3591339" cy="2596904"/>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14BC97C8-B0EA-4710-A166-D3B9A0A0D47C}"/>
                </a:ext>
              </a:extLst>
            </p:cNvPr>
            <p:cNvSpPr txBox="1"/>
            <p:nvPr/>
          </p:nvSpPr>
          <p:spPr>
            <a:xfrm>
              <a:off x="315107" y="1479631"/>
              <a:ext cx="3236473" cy="663918"/>
            </a:xfrm>
            <a:prstGeom prst="rect">
              <a:avLst/>
            </a:prstGeom>
            <a:noFill/>
          </p:spPr>
          <p:txBody>
            <a:bodyPr wrap="square" rtlCol="0">
              <a:spAutoFit/>
            </a:bodyPr>
            <a:lstStyle/>
            <a:p>
              <a:pPr marL="0" marR="0" lvl="0" indent="126365" algn="just" defTabSz="914400" rtl="0" eaLnBrk="1" fontAlgn="auto" latinLnBrk="0" hangingPunct="1">
                <a:lnSpc>
                  <a:spcPct val="100000"/>
                </a:lnSpc>
                <a:spcBef>
                  <a:spcPts val="0"/>
                </a:spcBef>
                <a:spcAft>
                  <a:spcPts val="0"/>
                </a:spcAft>
                <a:buClrTx/>
                <a:buSzTx/>
                <a:buFontTx/>
                <a:buNone/>
                <a:tabLst/>
                <a:defRPr/>
              </a:pPr>
              <a:r>
                <a:rPr lang="en-US" altLang="ja-JP" sz="1400" kern="100" dirty="0">
                  <a:effectLst/>
                </a:rPr>
                <a:t>Q</a:t>
              </a:r>
              <a:r>
                <a:rPr lang="ja-JP" altLang="ja-JP" sz="1400" kern="100" dirty="0">
                  <a:effectLst/>
                </a:rPr>
                <a:t>賭けた人に何か意識的にふるまいを起こしましたか？</a:t>
              </a:r>
              <a:r>
                <a:rPr lang="ja-JP" altLang="en-US" sz="1400" kern="100" dirty="0">
                  <a:effectLst/>
                </a:rPr>
                <a:t> （</a:t>
              </a:r>
              <a:r>
                <a:rPr lang="en-US" altLang="ja-JP" sz="1400" kern="100" dirty="0">
                  <a:effectLst/>
                </a:rPr>
                <a:t>71</a:t>
              </a:r>
              <a:r>
                <a:rPr lang="ja-JP" altLang="en-US" sz="1400" kern="100" dirty="0">
                  <a:effectLst/>
                </a:rPr>
                <a:t>回答（</a:t>
              </a:r>
              <a:r>
                <a:rPr lang="en-US" altLang="ja-JP" sz="1400" kern="100" dirty="0">
                  <a:effectLst/>
                </a:rPr>
                <a:t>36</a:t>
              </a:r>
              <a:r>
                <a:rPr lang="ja-JP" altLang="en-US" sz="1400" kern="100" dirty="0">
                  <a:effectLst/>
                </a:rPr>
                <a:t>ビデオ、</a:t>
              </a:r>
              <a:r>
                <a:rPr lang="en-US" altLang="ja-JP" sz="1400" kern="100" dirty="0">
                  <a:effectLst/>
                </a:rPr>
                <a:t>35</a:t>
              </a:r>
              <a:r>
                <a:rPr lang="ja-JP" altLang="en-US" sz="1400" kern="100" dirty="0">
                  <a:effectLst/>
                </a:rPr>
                <a:t>テキスト））</a:t>
              </a:r>
              <a:endParaRPr lang="ja-JP" altLang="ja-JP" sz="14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grpSp>
      <p:grpSp>
        <p:nvGrpSpPr>
          <p:cNvPr id="5" name="グループ化 4">
            <a:extLst>
              <a:ext uri="{FF2B5EF4-FFF2-40B4-BE49-F238E27FC236}">
                <a16:creationId xmlns:a16="http://schemas.microsoft.com/office/drawing/2014/main" id="{D9B05EB5-3196-4F69-88B7-1D603B3B47FB}"/>
              </a:ext>
            </a:extLst>
          </p:cNvPr>
          <p:cNvGrpSpPr>
            <a:grpSpLocks noChangeAspect="1"/>
          </p:cNvGrpSpPr>
          <p:nvPr/>
        </p:nvGrpSpPr>
        <p:grpSpPr>
          <a:xfrm>
            <a:off x="4703196" y="1170583"/>
            <a:ext cx="3995666" cy="2857378"/>
            <a:chOff x="4431216" y="1310433"/>
            <a:chExt cx="3591339" cy="2568236"/>
          </a:xfrm>
        </p:grpSpPr>
        <p:pic>
          <p:nvPicPr>
            <p:cNvPr id="3076" name="Picture 4">
              <a:extLst>
                <a:ext uri="{FF2B5EF4-FFF2-40B4-BE49-F238E27FC236}">
                  <a16:creationId xmlns:a16="http://schemas.microsoft.com/office/drawing/2014/main" id="{7CA655FD-09D4-47DE-A7DA-2841FCEAC5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567"/>
            <a:stretch/>
          </p:blipFill>
          <p:spPr bwMode="auto">
            <a:xfrm>
              <a:off x="4431216" y="2209071"/>
              <a:ext cx="3398902" cy="1669597"/>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81AB6C3A-6E26-4153-950A-388BB193BE22}"/>
                </a:ext>
              </a:extLst>
            </p:cNvPr>
            <p:cNvSpPr txBox="1"/>
            <p:nvPr/>
          </p:nvSpPr>
          <p:spPr>
            <a:xfrm>
              <a:off x="4527434" y="1384246"/>
              <a:ext cx="3398902" cy="663918"/>
            </a:xfrm>
            <a:prstGeom prst="rect">
              <a:avLst/>
            </a:prstGeom>
            <a:noFill/>
          </p:spPr>
          <p:txBody>
            <a:bodyPr wrap="square" rtlCol="0">
              <a:spAutoFit/>
            </a:bodyPr>
            <a:lstStyle/>
            <a:p>
              <a:pPr indent="126365" algn="just" defTabSz="914400">
                <a:defRPr/>
              </a:pPr>
              <a:r>
                <a:rPr lang="en-US" altLang="ja-JP" sz="1400" kern="100" dirty="0">
                  <a:effectLst/>
                </a:rPr>
                <a:t>Q</a:t>
              </a:r>
              <a:r>
                <a:rPr lang="ja-JP" altLang="ja-JP" sz="1400" kern="100" dirty="0">
                  <a:effectLst/>
                </a:rPr>
                <a:t>他者から他者にふるまいを起こしていると感じることはありましたか？</a:t>
              </a:r>
              <a:r>
                <a:rPr lang="ja-JP" altLang="en-US" sz="1400" kern="100" dirty="0">
                  <a:effectLst/>
                </a:rPr>
                <a:t> （</a:t>
              </a:r>
              <a:r>
                <a:rPr lang="en-US" altLang="ja-JP" sz="1400" kern="100" dirty="0">
                  <a:effectLst/>
                </a:rPr>
                <a:t>71</a:t>
              </a:r>
              <a:r>
                <a:rPr lang="ja-JP" altLang="en-US" sz="1400" kern="100" dirty="0">
                  <a:effectLst/>
                </a:rPr>
                <a:t>回答（</a:t>
              </a:r>
              <a:r>
                <a:rPr lang="en-US" altLang="ja-JP" sz="1400" kern="100" dirty="0">
                  <a:effectLst/>
                </a:rPr>
                <a:t>36</a:t>
              </a:r>
              <a:r>
                <a:rPr lang="ja-JP" altLang="en-US" sz="1400" kern="100" dirty="0">
                  <a:effectLst/>
                </a:rPr>
                <a:t>ビデオ、</a:t>
              </a:r>
              <a:r>
                <a:rPr lang="en-US" altLang="ja-JP" sz="1400" kern="100" dirty="0">
                  <a:effectLst/>
                </a:rPr>
                <a:t>35</a:t>
              </a:r>
              <a:r>
                <a:rPr lang="ja-JP" altLang="en-US" sz="1400" kern="100" dirty="0">
                  <a:effectLst/>
                </a:rPr>
                <a:t>テキスト））</a:t>
              </a:r>
              <a:endParaRPr lang="ja-JP" altLang="ja-JP" sz="14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pic>
          <p:nvPicPr>
            <p:cNvPr id="16" name="Picture 2">
              <a:extLst>
                <a:ext uri="{FF2B5EF4-FFF2-40B4-BE49-F238E27FC236}">
                  <a16:creationId xmlns:a16="http://schemas.microsoft.com/office/drawing/2014/main" id="{1F2AAAFE-22ED-4BBC-8B2D-538305F49E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848" b="79552"/>
            <a:stretch/>
          </p:blipFill>
          <p:spPr bwMode="auto">
            <a:xfrm>
              <a:off x="4828742" y="2016826"/>
              <a:ext cx="2796287" cy="192245"/>
            </a:xfrm>
            <a:prstGeom prst="rect">
              <a:avLst/>
            </a:prstGeom>
            <a:noFill/>
            <a:extLst>
              <a:ext uri="{909E8E84-426E-40DD-AFC4-6F175D3DCCD1}">
                <a14:hiddenFill xmlns:a14="http://schemas.microsoft.com/office/drawing/2010/main">
                  <a:solidFill>
                    <a:srgbClr val="FFFFFF"/>
                  </a:solidFill>
                </a14:hiddenFill>
              </a:ext>
            </a:extLst>
          </p:spPr>
        </p:pic>
        <p:sp>
          <p:nvSpPr>
            <p:cNvPr id="17" name="四角形: 角を丸くする 16">
              <a:extLst>
                <a:ext uri="{FF2B5EF4-FFF2-40B4-BE49-F238E27FC236}">
                  <a16:creationId xmlns:a16="http://schemas.microsoft.com/office/drawing/2014/main" id="{6ECE78A3-566B-4A9E-90A3-AE5B1A94B393}"/>
                </a:ext>
              </a:extLst>
            </p:cNvPr>
            <p:cNvSpPr/>
            <p:nvPr/>
          </p:nvSpPr>
          <p:spPr>
            <a:xfrm>
              <a:off x="4431216" y="1310433"/>
              <a:ext cx="3591339" cy="2568236"/>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4211493315"/>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37" name="グループ化 36">
            <a:extLst>
              <a:ext uri="{FF2B5EF4-FFF2-40B4-BE49-F238E27FC236}">
                <a16:creationId xmlns:a16="http://schemas.microsoft.com/office/drawing/2014/main" id="{76DFA196-7273-4C0B-89E5-C9C0DB79DD5A}"/>
              </a:ext>
            </a:extLst>
          </p:cNvPr>
          <p:cNvGrpSpPr/>
          <p:nvPr/>
        </p:nvGrpSpPr>
        <p:grpSpPr>
          <a:xfrm>
            <a:off x="134037" y="464366"/>
            <a:ext cx="5189387" cy="4875427"/>
            <a:chOff x="199890" y="1254055"/>
            <a:chExt cx="5822854" cy="5470569"/>
          </a:xfrm>
        </p:grpSpPr>
        <p:grpSp>
          <p:nvGrpSpPr>
            <p:cNvPr id="44" name="グループ化 43">
              <a:extLst>
                <a:ext uri="{FF2B5EF4-FFF2-40B4-BE49-F238E27FC236}">
                  <a16:creationId xmlns:a16="http://schemas.microsoft.com/office/drawing/2014/main" id="{35145D7F-5D55-4F22-A52D-6DD598F36A74}"/>
                </a:ext>
              </a:extLst>
            </p:cNvPr>
            <p:cNvGrpSpPr/>
            <p:nvPr/>
          </p:nvGrpSpPr>
          <p:grpSpPr>
            <a:xfrm>
              <a:off x="388132" y="1494956"/>
              <a:ext cx="5447000" cy="4960477"/>
              <a:chOff x="1245601" y="1238612"/>
              <a:chExt cx="5447000" cy="4960477"/>
            </a:xfrm>
          </p:grpSpPr>
          <p:grpSp>
            <p:nvGrpSpPr>
              <p:cNvPr id="63" name="グループ化 62">
                <a:extLst>
                  <a:ext uri="{FF2B5EF4-FFF2-40B4-BE49-F238E27FC236}">
                    <a16:creationId xmlns:a16="http://schemas.microsoft.com/office/drawing/2014/main" id="{309F8684-D27A-4D5E-B029-5A2133B10F38}"/>
                  </a:ext>
                </a:extLst>
              </p:cNvPr>
              <p:cNvGrpSpPr>
                <a:grpSpLocks noChangeAspect="1"/>
              </p:cNvGrpSpPr>
              <p:nvPr/>
            </p:nvGrpSpPr>
            <p:grpSpPr>
              <a:xfrm>
                <a:off x="1420861" y="1392402"/>
                <a:ext cx="5096480" cy="4741697"/>
                <a:chOff x="2912141" y="1059960"/>
                <a:chExt cx="6231860" cy="5798040"/>
              </a:xfrm>
            </p:grpSpPr>
            <p:pic>
              <p:nvPicPr>
                <p:cNvPr id="74" name="図 73" descr="ダイアグラム, 概略図&#10;&#10;自動的に生成された説明">
                  <a:extLst>
                    <a:ext uri="{FF2B5EF4-FFF2-40B4-BE49-F238E27FC236}">
                      <a16:creationId xmlns:a16="http://schemas.microsoft.com/office/drawing/2014/main" id="{045264B7-EE3A-4DDC-A030-8CA5892F2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2141" y="1059960"/>
                  <a:ext cx="6231860" cy="5798040"/>
                </a:xfrm>
                <a:prstGeom prst="rect">
                  <a:avLst/>
                </a:prstGeom>
              </p:spPr>
            </p:pic>
            <p:pic>
              <p:nvPicPr>
                <p:cNvPr id="75" name="図 74" descr="ダイアグラム, 概略図&#10;&#10;自動的に生成された説明">
                  <a:extLst>
                    <a:ext uri="{FF2B5EF4-FFF2-40B4-BE49-F238E27FC236}">
                      <a16:creationId xmlns:a16="http://schemas.microsoft.com/office/drawing/2014/main" id="{D4C34BC9-5A51-46B9-AE93-C7A5E6D031B3}"/>
                    </a:ext>
                  </a:extLst>
                </p:cNvPr>
                <p:cNvPicPr>
                  <a:picLocks noChangeAspect="1"/>
                </p:cNvPicPr>
                <p:nvPr/>
              </p:nvPicPr>
              <p:blipFill rotWithShape="1">
                <a:blip r:embed="rId4">
                  <a:extLst>
                    <a:ext uri="{28A0092B-C50C-407E-A947-70E740481C1C}">
                      <a14:useLocalDpi xmlns:a14="http://schemas.microsoft.com/office/drawing/2010/main" val="0"/>
                    </a:ext>
                  </a:extLst>
                </a:blip>
                <a:srcRect l="66918" t="13261" r="20682" b="56841"/>
                <a:stretch/>
              </p:blipFill>
              <p:spPr>
                <a:xfrm>
                  <a:off x="7082629" y="1826967"/>
                  <a:ext cx="772732" cy="1733550"/>
                </a:xfrm>
                <a:prstGeom prst="rect">
                  <a:avLst/>
                </a:prstGeom>
              </p:spPr>
            </p:pic>
            <p:pic>
              <p:nvPicPr>
                <p:cNvPr id="76" name="図 75" descr="ダイアグラム, 概略図&#10;&#10;自動的に生成された説明">
                  <a:extLst>
                    <a:ext uri="{FF2B5EF4-FFF2-40B4-BE49-F238E27FC236}">
                      <a16:creationId xmlns:a16="http://schemas.microsoft.com/office/drawing/2014/main" id="{A08F7338-C300-4226-A7C5-38CE688F45E2}"/>
                    </a:ext>
                  </a:extLst>
                </p:cNvPr>
                <p:cNvPicPr>
                  <a:picLocks noChangeAspect="1"/>
                </p:cNvPicPr>
                <p:nvPr/>
              </p:nvPicPr>
              <p:blipFill rotWithShape="1">
                <a:blip r:embed="rId4">
                  <a:extLst>
                    <a:ext uri="{28A0092B-C50C-407E-A947-70E740481C1C}">
                      <a14:useLocalDpi xmlns:a14="http://schemas.microsoft.com/office/drawing/2010/main" val="0"/>
                    </a:ext>
                  </a:extLst>
                </a:blip>
                <a:srcRect l="77361" t="55126" r="8119" b="31239"/>
                <a:stretch/>
              </p:blipFill>
              <p:spPr>
                <a:xfrm>
                  <a:off x="7733315" y="4256088"/>
                  <a:ext cx="904875" cy="790575"/>
                </a:xfrm>
                <a:prstGeom prst="rect">
                  <a:avLst/>
                </a:prstGeom>
              </p:spPr>
            </p:pic>
            <p:pic>
              <p:nvPicPr>
                <p:cNvPr id="77" name="図 76" descr="ダイアグラム, 概略図&#10;&#10;自動的に生成された説明">
                  <a:extLst>
                    <a:ext uri="{FF2B5EF4-FFF2-40B4-BE49-F238E27FC236}">
                      <a16:creationId xmlns:a16="http://schemas.microsoft.com/office/drawing/2014/main" id="{5860EFE3-B251-469A-A490-ED4949AB0A71}"/>
                    </a:ext>
                  </a:extLst>
                </p:cNvPr>
                <p:cNvPicPr>
                  <a:picLocks noChangeAspect="1"/>
                </p:cNvPicPr>
                <p:nvPr/>
              </p:nvPicPr>
              <p:blipFill rotWithShape="1">
                <a:blip r:embed="rId4">
                  <a:extLst>
                    <a:ext uri="{28A0092B-C50C-407E-A947-70E740481C1C}">
                      <a14:useLocalDpi xmlns:a14="http://schemas.microsoft.com/office/drawing/2010/main" val="0"/>
                    </a:ext>
                  </a:extLst>
                </a:blip>
                <a:srcRect l="50155" t="90771" r="47130" b="1012"/>
                <a:stretch/>
              </p:blipFill>
              <p:spPr>
                <a:xfrm>
                  <a:off x="6037200" y="6323390"/>
                  <a:ext cx="169182" cy="476401"/>
                </a:xfrm>
                <a:prstGeom prst="rect">
                  <a:avLst/>
                </a:prstGeom>
              </p:spPr>
            </p:pic>
          </p:grpSp>
          <p:sp>
            <p:nvSpPr>
              <p:cNvPr id="64" name="テキスト ボックス 63">
                <a:extLst>
                  <a:ext uri="{FF2B5EF4-FFF2-40B4-BE49-F238E27FC236}">
                    <a16:creationId xmlns:a16="http://schemas.microsoft.com/office/drawing/2014/main" id="{01A75F91-5921-4AF7-AB5A-9FD5694EFAA0}"/>
                  </a:ext>
                </a:extLst>
              </p:cNvPr>
              <p:cNvSpPr txBox="1"/>
              <p:nvPr/>
            </p:nvSpPr>
            <p:spPr>
              <a:xfrm>
                <a:off x="3022002" y="1314812"/>
                <a:ext cx="350520" cy="461665"/>
              </a:xfrm>
              <a:prstGeom prst="rect">
                <a:avLst/>
              </a:prstGeom>
              <a:noFill/>
            </p:spPr>
            <p:txBody>
              <a:bodyPr wrap="square" rtlCol="0">
                <a:spAutoFit/>
              </a:bodyPr>
              <a:lstStyle/>
              <a:p>
                <a:r>
                  <a:rPr kumimoji="1" lang="en-US" altLang="ja-JP" sz="2400" b="1" dirty="0"/>
                  <a:t>A</a:t>
                </a:r>
                <a:endParaRPr kumimoji="1" lang="ja-JP" altLang="en-US" sz="2400" b="1" dirty="0"/>
              </a:p>
            </p:txBody>
          </p:sp>
          <p:sp>
            <p:nvSpPr>
              <p:cNvPr id="65" name="テキスト ボックス 64">
                <a:extLst>
                  <a:ext uri="{FF2B5EF4-FFF2-40B4-BE49-F238E27FC236}">
                    <a16:creationId xmlns:a16="http://schemas.microsoft.com/office/drawing/2014/main" id="{0E93D814-DACC-414A-89B9-A33915876A31}"/>
                  </a:ext>
                </a:extLst>
              </p:cNvPr>
              <p:cNvSpPr txBox="1"/>
              <p:nvPr/>
            </p:nvSpPr>
            <p:spPr>
              <a:xfrm>
                <a:off x="4221480" y="1238612"/>
                <a:ext cx="350520" cy="461665"/>
              </a:xfrm>
              <a:prstGeom prst="rect">
                <a:avLst/>
              </a:prstGeom>
              <a:noFill/>
            </p:spPr>
            <p:txBody>
              <a:bodyPr wrap="square" rtlCol="0">
                <a:spAutoFit/>
              </a:bodyPr>
              <a:lstStyle/>
              <a:p>
                <a:r>
                  <a:rPr kumimoji="1" lang="en-US" altLang="ja-JP" sz="2400" b="1" dirty="0"/>
                  <a:t>B</a:t>
                </a:r>
                <a:endParaRPr kumimoji="1" lang="ja-JP" altLang="en-US" sz="2400" b="1" dirty="0"/>
              </a:p>
            </p:txBody>
          </p:sp>
          <p:sp>
            <p:nvSpPr>
              <p:cNvPr id="66" name="テキスト ボックス 65">
                <a:extLst>
                  <a:ext uri="{FF2B5EF4-FFF2-40B4-BE49-F238E27FC236}">
                    <a16:creationId xmlns:a16="http://schemas.microsoft.com/office/drawing/2014/main" id="{0D73F73B-22A9-4F02-AE27-6F6396EA5208}"/>
                  </a:ext>
                </a:extLst>
              </p:cNvPr>
              <p:cNvSpPr txBox="1"/>
              <p:nvPr/>
            </p:nvSpPr>
            <p:spPr>
              <a:xfrm>
                <a:off x="1279222" y="2975717"/>
                <a:ext cx="350520" cy="461665"/>
              </a:xfrm>
              <a:prstGeom prst="rect">
                <a:avLst/>
              </a:prstGeom>
              <a:noFill/>
            </p:spPr>
            <p:txBody>
              <a:bodyPr wrap="square" rtlCol="0">
                <a:spAutoFit/>
              </a:bodyPr>
              <a:lstStyle/>
              <a:p>
                <a:r>
                  <a:rPr kumimoji="1" lang="en-US" altLang="ja-JP" sz="2400" b="1" dirty="0"/>
                  <a:t>C</a:t>
                </a:r>
                <a:endParaRPr kumimoji="1" lang="ja-JP" altLang="en-US" sz="2400" b="1" dirty="0"/>
              </a:p>
            </p:txBody>
          </p:sp>
          <p:sp>
            <p:nvSpPr>
              <p:cNvPr id="67" name="テキスト ボックス 66">
                <a:extLst>
                  <a:ext uri="{FF2B5EF4-FFF2-40B4-BE49-F238E27FC236}">
                    <a16:creationId xmlns:a16="http://schemas.microsoft.com/office/drawing/2014/main" id="{A727146D-ACD5-4612-AA10-81BCCC29A613}"/>
                  </a:ext>
                </a:extLst>
              </p:cNvPr>
              <p:cNvSpPr txBox="1"/>
              <p:nvPr/>
            </p:nvSpPr>
            <p:spPr>
              <a:xfrm>
                <a:off x="2333085" y="2975718"/>
                <a:ext cx="350520" cy="461665"/>
              </a:xfrm>
              <a:prstGeom prst="rect">
                <a:avLst/>
              </a:prstGeom>
              <a:noFill/>
            </p:spPr>
            <p:txBody>
              <a:bodyPr wrap="square" rtlCol="0">
                <a:spAutoFit/>
              </a:bodyPr>
              <a:lstStyle/>
              <a:p>
                <a:r>
                  <a:rPr kumimoji="1" lang="en-US" altLang="ja-JP" sz="2400" b="1" dirty="0"/>
                  <a:t>D</a:t>
                </a:r>
                <a:endParaRPr kumimoji="1" lang="ja-JP" altLang="en-US" sz="2400" b="1" dirty="0"/>
              </a:p>
            </p:txBody>
          </p:sp>
          <p:sp>
            <p:nvSpPr>
              <p:cNvPr id="68" name="テキスト ボックス 67">
                <a:extLst>
                  <a:ext uri="{FF2B5EF4-FFF2-40B4-BE49-F238E27FC236}">
                    <a16:creationId xmlns:a16="http://schemas.microsoft.com/office/drawing/2014/main" id="{ABAFABBE-6312-495D-9F72-046E0CD2555E}"/>
                  </a:ext>
                </a:extLst>
              </p:cNvPr>
              <p:cNvSpPr txBox="1"/>
              <p:nvPr/>
            </p:nvSpPr>
            <p:spPr>
              <a:xfrm>
                <a:off x="3713678" y="5543912"/>
                <a:ext cx="350520" cy="461665"/>
              </a:xfrm>
              <a:prstGeom prst="rect">
                <a:avLst/>
              </a:prstGeom>
              <a:noFill/>
            </p:spPr>
            <p:txBody>
              <a:bodyPr wrap="square" rtlCol="0">
                <a:spAutoFit/>
              </a:bodyPr>
              <a:lstStyle/>
              <a:p>
                <a:r>
                  <a:rPr kumimoji="1" lang="en-US" altLang="ja-JP" sz="2400" b="1" dirty="0"/>
                  <a:t>I</a:t>
                </a:r>
                <a:endParaRPr kumimoji="1" lang="ja-JP" altLang="en-US" sz="2400" b="1" dirty="0"/>
              </a:p>
            </p:txBody>
          </p:sp>
          <p:sp>
            <p:nvSpPr>
              <p:cNvPr id="69" name="テキスト ボックス 68">
                <a:extLst>
                  <a:ext uri="{FF2B5EF4-FFF2-40B4-BE49-F238E27FC236}">
                    <a16:creationId xmlns:a16="http://schemas.microsoft.com/office/drawing/2014/main" id="{1366BC52-9862-426F-A73E-FF7286574998}"/>
                  </a:ext>
                </a:extLst>
              </p:cNvPr>
              <p:cNvSpPr txBox="1"/>
              <p:nvPr/>
            </p:nvSpPr>
            <p:spPr>
              <a:xfrm>
                <a:off x="5959992" y="4321084"/>
                <a:ext cx="350520" cy="461665"/>
              </a:xfrm>
              <a:prstGeom prst="rect">
                <a:avLst/>
              </a:prstGeom>
              <a:noFill/>
            </p:spPr>
            <p:txBody>
              <a:bodyPr wrap="square" rtlCol="0">
                <a:spAutoFit/>
              </a:bodyPr>
              <a:lstStyle/>
              <a:p>
                <a:r>
                  <a:rPr kumimoji="1" lang="en-US" altLang="ja-JP" sz="2400" b="1" dirty="0"/>
                  <a:t>H</a:t>
                </a:r>
                <a:endParaRPr kumimoji="1" lang="ja-JP" altLang="en-US" sz="2400" b="1" dirty="0"/>
              </a:p>
            </p:txBody>
          </p:sp>
          <p:sp>
            <p:nvSpPr>
              <p:cNvPr id="70" name="テキスト ボックス 69">
                <a:extLst>
                  <a:ext uri="{FF2B5EF4-FFF2-40B4-BE49-F238E27FC236}">
                    <a16:creationId xmlns:a16="http://schemas.microsoft.com/office/drawing/2014/main" id="{174E49B5-6D3D-4663-BC95-9B3705BACEC0}"/>
                  </a:ext>
                </a:extLst>
              </p:cNvPr>
              <p:cNvSpPr txBox="1"/>
              <p:nvPr/>
            </p:nvSpPr>
            <p:spPr>
              <a:xfrm>
                <a:off x="6342081" y="3290574"/>
                <a:ext cx="350520" cy="461665"/>
              </a:xfrm>
              <a:prstGeom prst="rect">
                <a:avLst/>
              </a:prstGeom>
              <a:noFill/>
            </p:spPr>
            <p:txBody>
              <a:bodyPr wrap="square" rtlCol="0">
                <a:spAutoFit/>
              </a:bodyPr>
              <a:lstStyle/>
              <a:p>
                <a:r>
                  <a:rPr kumimoji="1" lang="en-US" altLang="ja-JP" sz="2400" b="1" dirty="0"/>
                  <a:t>G</a:t>
                </a:r>
                <a:endParaRPr kumimoji="1" lang="ja-JP" altLang="en-US" sz="2400" b="1" dirty="0"/>
              </a:p>
            </p:txBody>
          </p:sp>
          <p:sp>
            <p:nvSpPr>
              <p:cNvPr id="71" name="テキスト ボックス 70">
                <a:extLst>
                  <a:ext uri="{FF2B5EF4-FFF2-40B4-BE49-F238E27FC236}">
                    <a16:creationId xmlns:a16="http://schemas.microsoft.com/office/drawing/2014/main" id="{B7B05E28-6988-43A2-8F76-0E314902F4B6}"/>
                  </a:ext>
                </a:extLst>
              </p:cNvPr>
              <p:cNvSpPr txBox="1"/>
              <p:nvPr/>
            </p:nvSpPr>
            <p:spPr>
              <a:xfrm>
                <a:off x="6039138" y="2421364"/>
                <a:ext cx="350520" cy="461665"/>
              </a:xfrm>
              <a:prstGeom prst="rect">
                <a:avLst/>
              </a:prstGeom>
              <a:noFill/>
            </p:spPr>
            <p:txBody>
              <a:bodyPr wrap="square" rtlCol="0">
                <a:spAutoFit/>
              </a:bodyPr>
              <a:lstStyle/>
              <a:p>
                <a:r>
                  <a:rPr kumimoji="1" lang="en-US" altLang="ja-JP" sz="2400" b="1" dirty="0"/>
                  <a:t>F</a:t>
                </a:r>
                <a:endParaRPr kumimoji="1" lang="ja-JP" altLang="en-US" sz="2400" b="1" dirty="0"/>
              </a:p>
            </p:txBody>
          </p:sp>
          <p:sp>
            <p:nvSpPr>
              <p:cNvPr id="72" name="テキスト ボックス 71">
                <a:extLst>
                  <a:ext uri="{FF2B5EF4-FFF2-40B4-BE49-F238E27FC236}">
                    <a16:creationId xmlns:a16="http://schemas.microsoft.com/office/drawing/2014/main" id="{E66DBF7A-6BAF-4D7A-BF16-377D0458794C}"/>
                  </a:ext>
                </a:extLst>
              </p:cNvPr>
              <p:cNvSpPr txBox="1"/>
              <p:nvPr/>
            </p:nvSpPr>
            <p:spPr>
              <a:xfrm>
                <a:off x="1245601" y="4270356"/>
                <a:ext cx="350520" cy="461665"/>
              </a:xfrm>
              <a:prstGeom prst="rect">
                <a:avLst/>
              </a:prstGeom>
              <a:noFill/>
            </p:spPr>
            <p:txBody>
              <a:bodyPr wrap="square" rtlCol="0">
                <a:spAutoFit/>
              </a:bodyPr>
              <a:lstStyle/>
              <a:p>
                <a:r>
                  <a:rPr kumimoji="1" lang="en-US" altLang="ja-JP" sz="2400" b="1" dirty="0"/>
                  <a:t>E</a:t>
                </a:r>
                <a:endParaRPr kumimoji="1" lang="ja-JP" altLang="en-US" sz="2400" b="1" dirty="0"/>
              </a:p>
            </p:txBody>
          </p:sp>
          <p:sp>
            <p:nvSpPr>
              <p:cNvPr id="73" name="テキスト ボックス 72">
                <a:extLst>
                  <a:ext uri="{FF2B5EF4-FFF2-40B4-BE49-F238E27FC236}">
                    <a16:creationId xmlns:a16="http://schemas.microsoft.com/office/drawing/2014/main" id="{E3A21834-9146-48C7-8421-33D728C11360}"/>
                  </a:ext>
                </a:extLst>
              </p:cNvPr>
              <p:cNvSpPr txBox="1"/>
              <p:nvPr/>
            </p:nvSpPr>
            <p:spPr>
              <a:xfrm>
                <a:off x="5383156" y="5737424"/>
                <a:ext cx="350520" cy="461665"/>
              </a:xfrm>
              <a:prstGeom prst="rect">
                <a:avLst/>
              </a:prstGeom>
              <a:noFill/>
            </p:spPr>
            <p:txBody>
              <a:bodyPr wrap="square" rtlCol="0">
                <a:spAutoFit/>
              </a:bodyPr>
              <a:lstStyle/>
              <a:p>
                <a:r>
                  <a:rPr kumimoji="1" lang="en-US" altLang="ja-JP" sz="2400" b="1" dirty="0"/>
                  <a:t>J</a:t>
                </a:r>
                <a:endParaRPr kumimoji="1" lang="ja-JP" altLang="en-US" sz="2400" b="1" dirty="0"/>
              </a:p>
            </p:txBody>
          </p:sp>
        </p:grpSp>
        <p:sp>
          <p:nvSpPr>
            <p:cNvPr id="45" name="四角形: 角を丸くする 44">
              <a:extLst>
                <a:ext uri="{FF2B5EF4-FFF2-40B4-BE49-F238E27FC236}">
                  <a16:creationId xmlns:a16="http://schemas.microsoft.com/office/drawing/2014/main" id="{EF579B76-45A7-42D2-9828-7473468CF67A}"/>
                </a:ext>
              </a:extLst>
            </p:cNvPr>
            <p:cNvSpPr/>
            <p:nvPr/>
          </p:nvSpPr>
          <p:spPr>
            <a:xfrm>
              <a:off x="199890" y="1268864"/>
              <a:ext cx="5822854" cy="5455760"/>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四角形: 角を丸くする 52">
              <a:extLst>
                <a:ext uri="{FF2B5EF4-FFF2-40B4-BE49-F238E27FC236}">
                  <a16:creationId xmlns:a16="http://schemas.microsoft.com/office/drawing/2014/main" id="{BF45D957-A743-4611-9F41-6FDB9639735B}"/>
                </a:ext>
              </a:extLst>
            </p:cNvPr>
            <p:cNvSpPr/>
            <p:nvPr/>
          </p:nvSpPr>
          <p:spPr>
            <a:xfrm>
              <a:off x="2125563" y="1560857"/>
              <a:ext cx="1986441" cy="61763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四角形: 角を丸くする 55">
              <a:extLst>
                <a:ext uri="{FF2B5EF4-FFF2-40B4-BE49-F238E27FC236}">
                  <a16:creationId xmlns:a16="http://schemas.microsoft.com/office/drawing/2014/main" id="{5DB7C427-C9C5-43DB-B32A-548AE458F264}"/>
                </a:ext>
              </a:extLst>
            </p:cNvPr>
            <p:cNvSpPr/>
            <p:nvPr/>
          </p:nvSpPr>
          <p:spPr>
            <a:xfrm>
              <a:off x="2668727" y="5808010"/>
              <a:ext cx="2172576" cy="71262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四角形: 角を丸くする 56">
              <a:extLst>
                <a:ext uri="{FF2B5EF4-FFF2-40B4-BE49-F238E27FC236}">
                  <a16:creationId xmlns:a16="http://schemas.microsoft.com/office/drawing/2014/main" id="{63510B82-A2EE-41FD-A03D-D18EA694BD34}"/>
                </a:ext>
              </a:extLst>
            </p:cNvPr>
            <p:cNvSpPr/>
            <p:nvPr/>
          </p:nvSpPr>
          <p:spPr>
            <a:xfrm>
              <a:off x="3755015" y="2297560"/>
              <a:ext cx="2172576" cy="276308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四角形: 角を丸くする 57">
              <a:extLst>
                <a:ext uri="{FF2B5EF4-FFF2-40B4-BE49-F238E27FC236}">
                  <a16:creationId xmlns:a16="http://schemas.microsoft.com/office/drawing/2014/main" id="{B635B3CE-C565-49D0-AA21-D234B89845B3}"/>
                </a:ext>
              </a:extLst>
            </p:cNvPr>
            <p:cNvSpPr/>
            <p:nvPr/>
          </p:nvSpPr>
          <p:spPr>
            <a:xfrm>
              <a:off x="295043" y="2366936"/>
              <a:ext cx="2735028" cy="332634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テキスト ボックス 58">
              <a:extLst>
                <a:ext uri="{FF2B5EF4-FFF2-40B4-BE49-F238E27FC236}">
                  <a16:creationId xmlns:a16="http://schemas.microsoft.com/office/drawing/2014/main" id="{24022F3A-BF75-417E-8AF2-1AACBFFA2B40}"/>
                </a:ext>
              </a:extLst>
            </p:cNvPr>
            <p:cNvSpPr txBox="1"/>
            <p:nvPr/>
          </p:nvSpPr>
          <p:spPr>
            <a:xfrm>
              <a:off x="4065367" y="1254055"/>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α</a:t>
              </a:r>
              <a:endParaRPr kumimoji="1" lang="ja-JP" altLang="en-US" sz="4000" dirty="0">
                <a:solidFill>
                  <a:schemeClr val="accent1">
                    <a:lumMod val="75000"/>
                  </a:schemeClr>
                </a:solidFill>
              </a:endParaRPr>
            </a:p>
          </p:txBody>
        </p:sp>
        <p:sp>
          <p:nvSpPr>
            <p:cNvPr id="60" name="テキスト ボックス 59">
              <a:extLst>
                <a:ext uri="{FF2B5EF4-FFF2-40B4-BE49-F238E27FC236}">
                  <a16:creationId xmlns:a16="http://schemas.microsoft.com/office/drawing/2014/main" id="{9DEF8560-0F25-472B-A5C1-E6E169AEEC6F}"/>
                </a:ext>
              </a:extLst>
            </p:cNvPr>
            <p:cNvSpPr txBox="1"/>
            <p:nvPr/>
          </p:nvSpPr>
          <p:spPr>
            <a:xfrm>
              <a:off x="4891696" y="5781648"/>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Δ</a:t>
              </a:r>
              <a:endParaRPr kumimoji="1" lang="ja-JP" altLang="en-US" sz="4000" dirty="0">
                <a:solidFill>
                  <a:schemeClr val="accent1">
                    <a:lumMod val="75000"/>
                  </a:schemeClr>
                </a:solidFill>
              </a:endParaRPr>
            </a:p>
          </p:txBody>
        </p:sp>
        <p:sp>
          <p:nvSpPr>
            <p:cNvPr id="61" name="テキスト ボックス 60">
              <a:extLst>
                <a:ext uri="{FF2B5EF4-FFF2-40B4-BE49-F238E27FC236}">
                  <a16:creationId xmlns:a16="http://schemas.microsoft.com/office/drawing/2014/main" id="{E92BA92F-BA39-4D26-9CF2-941281BD0B9C}"/>
                </a:ext>
              </a:extLst>
            </p:cNvPr>
            <p:cNvSpPr txBox="1"/>
            <p:nvPr/>
          </p:nvSpPr>
          <p:spPr>
            <a:xfrm>
              <a:off x="5294805" y="1624227"/>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γ</a:t>
              </a:r>
              <a:endParaRPr kumimoji="1" lang="ja-JP" altLang="en-US" sz="4000" dirty="0">
                <a:solidFill>
                  <a:schemeClr val="accent1">
                    <a:lumMod val="75000"/>
                  </a:schemeClr>
                </a:solidFill>
              </a:endParaRPr>
            </a:p>
          </p:txBody>
        </p:sp>
        <p:sp>
          <p:nvSpPr>
            <p:cNvPr id="62" name="テキスト ボックス 61">
              <a:extLst>
                <a:ext uri="{FF2B5EF4-FFF2-40B4-BE49-F238E27FC236}">
                  <a16:creationId xmlns:a16="http://schemas.microsoft.com/office/drawing/2014/main" id="{CFA87EF4-32A2-4816-A4C3-3E5A1C346417}"/>
                </a:ext>
              </a:extLst>
            </p:cNvPr>
            <p:cNvSpPr txBox="1"/>
            <p:nvPr/>
          </p:nvSpPr>
          <p:spPr>
            <a:xfrm>
              <a:off x="235222" y="1747337"/>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β</a:t>
              </a:r>
              <a:endParaRPr kumimoji="1" lang="ja-JP" altLang="en-US" sz="4000" dirty="0">
                <a:solidFill>
                  <a:schemeClr val="accent1">
                    <a:lumMod val="75000"/>
                  </a:schemeClr>
                </a:solidFill>
              </a:endParaRPr>
            </a:p>
          </p:txBody>
        </p:sp>
      </p:grpSp>
      <p:grpSp>
        <p:nvGrpSpPr>
          <p:cNvPr id="3" name="グループ化 2">
            <a:extLst>
              <a:ext uri="{FF2B5EF4-FFF2-40B4-BE49-F238E27FC236}">
                <a16:creationId xmlns:a16="http://schemas.microsoft.com/office/drawing/2014/main" id="{BE0956DD-53C5-42B4-A432-B6E5E8E75C3F}"/>
              </a:ext>
            </a:extLst>
          </p:cNvPr>
          <p:cNvGrpSpPr/>
          <p:nvPr/>
        </p:nvGrpSpPr>
        <p:grpSpPr>
          <a:xfrm>
            <a:off x="204841" y="5405826"/>
            <a:ext cx="2719341" cy="860946"/>
            <a:chOff x="6109621" y="1436867"/>
            <a:chExt cx="4550696" cy="1440755"/>
          </a:xfrm>
        </p:grpSpPr>
        <p:sp>
          <p:nvSpPr>
            <p:cNvPr id="31" name="テキスト ボックス 30">
              <a:extLst>
                <a:ext uri="{FF2B5EF4-FFF2-40B4-BE49-F238E27FC236}">
                  <a16:creationId xmlns:a16="http://schemas.microsoft.com/office/drawing/2014/main" id="{DCFBBB91-B554-4386-B2B5-D82DCBF7C36A}"/>
                </a:ext>
              </a:extLst>
            </p:cNvPr>
            <p:cNvSpPr txBox="1"/>
            <p:nvPr/>
          </p:nvSpPr>
          <p:spPr>
            <a:xfrm flipH="1">
              <a:off x="6535457" y="1486986"/>
              <a:ext cx="4124860" cy="1390636"/>
            </a:xfrm>
            <a:prstGeom prst="rect">
              <a:avLst/>
            </a:prstGeom>
            <a:noFill/>
          </p:spPr>
          <p:txBody>
            <a:bodyPr wrap="square" rtlCol="0">
              <a:spAutoFit/>
            </a:bodyPr>
            <a:lstStyle/>
            <a:p>
              <a:r>
                <a:rPr kumimoji="1" lang="ja-JP" altLang="en-US" sz="1600" dirty="0"/>
                <a:t>：利他行為された回数</a:t>
              </a:r>
              <a:endParaRPr kumimoji="1" lang="en-US" altLang="ja-JP" sz="1600" dirty="0"/>
            </a:p>
            <a:p>
              <a:endParaRPr kumimoji="1" lang="en-US" altLang="ja-JP" sz="1600" dirty="0"/>
            </a:p>
            <a:p>
              <a:r>
                <a:rPr kumimoji="1" lang="ja-JP" altLang="en-US" sz="1600" dirty="0"/>
                <a:t>：利他行為した回数</a:t>
              </a:r>
              <a:endParaRPr kumimoji="1" lang="en-US" altLang="ja-JP" sz="1600" dirty="0"/>
            </a:p>
          </p:txBody>
        </p:sp>
        <p:pic>
          <p:nvPicPr>
            <p:cNvPr id="78" name="図 77" descr="ダイアグラム, 概略図&#10;&#10;自動的に生成された説明">
              <a:extLst>
                <a:ext uri="{FF2B5EF4-FFF2-40B4-BE49-F238E27FC236}">
                  <a16:creationId xmlns:a16="http://schemas.microsoft.com/office/drawing/2014/main" id="{CCB687A0-65F7-4A76-A524-BE757D51F9C9}"/>
                </a:ext>
              </a:extLst>
            </p:cNvPr>
            <p:cNvPicPr>
              <a:picLocks noChangeAspect="1"/>
            </p:cNvPicPr>
            <p:nvPr/>
          </p:nvPicPr>
          <p:blipFill rotWithShape="1">
            <a:blip r:embed="rId4">
              <a:extLst>
                <a:ext uri="{28A0092B-C50C-407E-A947-70E740481C1C}">
                  <a14:useLocalDpi xmlns:a14="http://schemas.microsoft.com/office/drawing/2010/main" val="0"/>
                </a:ext>
              </a:extLst>
            </a:blip>
            <a:srcRect l="72723" t="21822" r="14094" b="64088"/>
            <a:stretch/>
          </p:blipFill>
          <p:spPr>
            <a:xfrm>
              <a:off x="6109621" y="1436867"/>
              <a:ext cx="567849" cy="564669"/>
            </a:xfrm>
            <a:prstGeom prst="ellipse">
              <a:avLst/>
            </a:prstGeom>
            <a:ln>
              <a:solidFill>
                <a:schemeClr val="tx1"/>
              </a:solidFill>
            </a:ln>
          </p:spPr>
        </p:pic>
        <p:pic>
          <p:nvPicPr>
            <p:cNvPr id="79" name="図 78" descr="ダイアグラム, 概略図&#10;&#10;自動的に生成された説明">
              <a:extLst>
                <a:ext uri="{FF2B5EF4-FFF2-40B4-BE49-F238E27FC236}">
                  <a16:creationId xmlns:a16="http://schemas.microsoft.com/office/drawing/2014/main" id="{88AE4669-7172-4FFA-BE73-01AAB218F30B}"/>
                </a:ext>
              </a:extLst>
            </p:cNvPr>
            <p:cNvPicPr>
              <a:picLocks noChangeAspect="1"/>
            </p:cNvPicPr>
            <p:nvPr/>
          </p:nvPicPr>
          <p:blipFill rotWithShape="1">
            <a:blip r:embed="rId4">
              <a:extLst>
                <a:ext uri="{28A0092B-C50C-407E-A947-70E740481C1C}">
                  <a14:useLocalDpi xmlns:a14="http://schemas.microsoft.com/office/drawing/2010/main" val="0"/>
                </a:ext>
              </a:extLst>
            </a:blip>
            <a:srcRect l="27905" t="42955" r="58912" b="42955"/>
            <a:stretch/>
          </p:blipFill>
          <p:spPr>
            <a:xfrm>
              <a:off x="6136947" y="2301521"/>
              <a:ext cx="567849" cy="564669"/>
            </a:xfrm>
            <a:prstGeom prst="ellipse">
              <a:avLst/>
            </a:prstGeom>
            <a:ln>
              <a:solidFill>
                <a:schemeClr val="tx1"/>
              </a:solidFill>
            </a:ln>
          </p:spPr>
        </p:pic>
      </p:grpSp>
      <p:sp>
        <p:nvSpPr>
          <p:cNvPr id="2" name="楕円 1">
            <a:extLst>
              <a:ext uri="{FF2B5EF4-FFF2-40B4-BE49-F238E27FC236}">
                <a16:creationId xmlns:a16="http://schemas.microsoft.com/office/drawing/2014/main" id="{976F22D5-0B60-4B5D-90A9-C40165122751}"/>
              </a:ext>
            </a:extLst>
          </p:cNvPr>
          <p:cNvSpPr/>
          <p:nvPr/>
        </p:nvSpPr>
        <p:spPr>
          <a:xfrm>
            <a:off x="3523255" y="1453786"/>
            <a:ext cx="1078953" cy="1078953"/>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422613D6-6388-4FEF-A687-F780BA512AAE}"/>
              </a:ext>
            </a:extLst>
          </p:cNvPr>
          <p:cNvSpPr/>
          <p:nvPr/>
        </p:nvSpPr>
        <p:spPr>
          <a:xfrm>
            <a:off x="2758773" y="4786426"/>
            <a:ext cx="199798" cy="19979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 name="グループ化 4">
            <a:extLst>
              <a:ext uri="{FF2B5EF4-FFF2-40B4-BE49-F238E27FC236}">
                <a16:creationId xmlns:a16="http://schemas.microsoft.com/office/drawing/2014/main" id="{9C679994-6776-4241-8BBF-91EDAA00D8C5}"/>
              </a:ext>
            </a:extLst>
          </p:cNvPr>
          <p:cNvGrpSpPr/>
          <p:nvPr/>
        </p:nvGrpSpPr>
        <p:grpSpPr>
          <a:xfrm>
            <a:off x="2839584" y="5544015"/>
            <a:ext cx="2611680" cy="584775"/>
            <a:chOff x="5947501" y="3612540"/>
            <a:chExt cx="2611680" cy="584775"/>
          </a:xfrm>
        </p:grpSpPr>
        <p:sp>
          <p:nvSpPr>
            <p:cNvPr id="40" name="楕円 39">
              <a:extLst>
                <a:ext uri="{FF2B5EF4-FFF2-40B4-BE49-F238E27FC236}">
                  <a16:creationId xmlns:a16="http://schemas.microsoft.com/office/drawing/2014/main" id="{80679F79-EB99-4104-985E-21888541B608}"/>
                </a:ext>
              </a:extLst>
            </p:cNvPr>
            <p:cNvSpPr/>
            <p:nvPr/>
          </p:nvSpPr>
          <p:spPr>
            <a:xfrm>
              <a:off x="5947501" y="3730342"/>
              <a:ext cx="315210" cy="31521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テキスト ボックス 40">
              <a:extLst>
                <a:ext uri="{FF2B5EF4-FFF2-40B4-BE49-F238E27FC236}">
                  <a16:creationId xmlns:a16="http://schemas.microsoft.com/office/drawing/2014/main" id="{0918DB1B-2C5F-413A-872B-D8702591AAC7}"/>
                </a:ext>
              </a:extLst>
            </p:cNvPr>
            <p:cNvSpPr txBox="1"/>
            <p:nvPr/>
          </p:nvSpPr>
          <p:spPr>
            <a:xfrm flipH="1">
              <a:off x="6236625" y="3612540"/>
              <a:ext cx="2322556" cy="584775"/>
            </a:xfrm>
            <a:prstGeom prst="rect">
              <a:avLst/>
            </a:prstGeom>
            <a:noFill/>
          </p:spPr>
          <p:txBody>
            <a:bodyPr wrap="square" rtlCol="0">
              <a:spAutoFit/>
            </a:bodyPr>
            <a:lstStyle/>
            <a:p>
              <a:r>
                <a:rPr kumimoji="1" lang="ja-JP" altLang="en-US" sz="1600" dirty="0"/>
                <a:t>利他行為した回数</a:t>
              </a:r>
              <a:endParaRPr kumimoji="1" lang="en-US" altLang="ja-JP" sz="1600" dirty="0"/>
            </a:p>
            <a:p>
              <a:r>
                <a:rPr kumimoji="1" lang="ja-JP" altLang="en-US" sz="1600" dirty="0"/>
                <a:t>＝利他行為された回数</a:t>
              </a:r>
              <a:endParaRPr kumimoji="1" lang="en-US" altLang="ja-JP" sz="1600" dirty="0"/>
            </a:p>
          </p:txBody>
        </p:sp>
      </p:grpSp>
      <p:graphicFrame>
        <p:nvGraphicFramePr>
          <p:cNvPr id="42" name="表 6">
            <a:extLst>
              <a:ext uri="{FF2B5EF4-FFF2-40B4-BE49-F238E27FC236}">
                <a16:creationId xmlns:a16="http://schemas.microsoft.com/office/drawing/2014/main" id="{41F493AF-4F23-4972-81AA-4B866D93F2D7}"/>
              </a:ext>
            </a:extLst>
          </p:cNvPr>
          <p:cNvGraphicFramePr>
            <a:graphicFrameLocks noGrp="1"/>
          </p:cNvGraphicFramePr>
          <p:nvPr/>
        </p:nvGraphicFramePr>
        <p:xfrm>
          <a:off x="5400771" y="4805054"/>
          <a:ext cx="3725885" cy="1224280"/>
        </p:xfrm>
        <a:graphic>
          <a:graphicData uri="http://schemas.openxmlformats.org/drawingml/2006/table">
            <a:tbl>
              <a:tblPr firstRow="1" bandRow="1">
                <a:tableStyleId>{5C22544A-7EE6-4342-B048-85BDC9FD1C3A}</a:tableStyleId>
              </a:tblPr>
              <a:tblGrid>
                <a:gridCol w="1687621">
                  <a:extLst>
                    <a:ext uri="{9D8B030D-6E8A-4147-A177-3AD203B41FA5}">
                      <a16:colId xmlns:a16="http://schemas.microsoft.com/office/drawing/2014/main" val="3679511735"/>
                    </a:ext>
                  </a:extLst>
                </a:gridCol>
                <a:gridCol w="509566">
                  <a:extLst>
                    <a:ext uri="{9D8B030D-6E8A-4147-A177-3AD203B41FA5}">
                      <a16:colId xmlns:a16="http://schemas.microsoft.com/office/drawing/2014/main" val="3007127221"/>
                    </a:ext>
                  </a:extLst>
                </a:gridCol>
                <a:gridCol w="509566">
                  <a:extLst>
                    <a:ext uri="{9D8B030D-6E8A-4147-A177-3AD203B41FA5}">
                      <a16:colId xmlns:a16="http://schemas.microsoft.com/office/drawing/2014/main" val="2115806617"/>
                    </a:ext>
                  </a:extLst>
                </a:gridCol>
                <a:gridCol w="509566">
                  <a:extLst>
                    <a:ext uri="{9D8B030D-6E8A-4147-A177-3AD203B41FA5}">
                      <a16:colId xmlns:a16="http://schemas.microsoft.com/office/drawing/2014/main" val="3534242259"/>
                    </a:ext>
                  </a:extLst>
                </a:gridCol>
                <a:gridCol w="509566">
                  <a:extLst>
                    <a:ext uri="{9D8B030D-6E8A-4147-A177-3AD203B41FA5}">
                      <a16:colId xmlns:a16="http://schemas.microsoft.com/office/drawing/2014/main" val="3531209028"/>
                    </a:ext>
                  </a:extLst>
                </a:gridCol>
              </a:tblGrid>
              <a:tr h="372823">
                <a:tc>
                  <a:txBody>
                    <a:bodyPr/>
                    <a:lstStyle/>
                    <a:p>
                      <a:pPr algn="ctr" rtl="0" fontAlgn="b"/>
                      <a:r>
                        <a:rPr lang="ja-JP" altLang="en-US" sz="1800" b="1" dirty="0">
                          <a:effectLst/>
                        </a:rPr>
                        <a:t>部屋</a:t>
                      </a:r>
                    </a:p>
                  </a:txBody>
                  <a:tcPr marL="22860" marR="22860" marT="15240" marB="15240" anchor="ctr"/>
                </a:tc>
                <a:tc>
                  <a:txBody>
                    <a:bodyPr/>
                    <a:lstStyle/>
                    <a:p>
                      <a:pPr algn="ctr" rtl="0" fontAlgn="b"/>
                      <a:r>
                        <a:rPr lang="en-US" altLang="ja-JP" sz="2400" b="1" dirty="0">
                          <a:effectLst/>
                        </a:rPr>
                        <a:t>α</a:t>
                      </a:r>
                    </a:p>
                  </a:txBody>
                  <a:tcPr marL="22860" marR="22860" marT="15240" marB="15240" anchor="ctr"/>
                </a:tc>
                <a:tc>
                  <a:txBody>
                    <a:bodyPr/>
                    <a:lstStyle/>
                    <a:p>
                      <a:pPr algn="ctr" rtl="0" fontAlgn="b"/>
                      <a:r>
                        <a:rPr lang="en-US" altLang="ja-JP" sz="2400" b="1" dirty="0">
                          <a:effectLst/>
                        </a:rPr>
                        <a:t>β</a:t>
                      </a:r>
                    </a:p>
                  </a:txBody>
                  <a:tcPr marL="22860" marR="22860" marT="15240" marB="15240" anchor="ctr"/>
                </a:tc>
                <a:tc>
                  <a:txBody>
                    <a:bodyPr/>
                    <a:lstStyle/>
                    <a:p>
                      <a:pPr algn="ctr" rtl="0" fontAlgn="b"/>
                      <a:r>
                        <a:rPr lang="en-US" altLang="ja-JP" sz="2400" b="1" dirty="0">
                          <a:effectLst/>
                        </a:rPr>
                        <a:t>γ</a:t>
                      </a:r>
                    </a:p>
                  </a:txBody>
                  <a:tcPr marL="22860" marR="22860" marT="15240" marB="15240" anchor="ctr"/>
                </a:tc>
                <a:tc>
                  <a:txBody>
                    <a:bodyPr/>
                    <a:lstStyle/>
                    <a:p>
                      <a:pPr algn="ctr" rtl="0" fontAlgn="b"/>
                      <a:r>
                        <a:rPr lang="en-US" altLang="ja-JP" sz="2400" b="1" dirty="0">
                          <a:effectLst/>
                        </a:rPr>
                        <a:t>Δ</a:t>
                      </a:r>
                    </a:p>
                  </a:txBody>
                  <a:tcPr marL="22860" marR="22860" marT="15240" marB="15240" anchor="ctr"/>
                </a:tc>
                <a:extLst>
                  <a:ext uri="{0D108BD9-81ED-4DB2-BD59-A6C34878D82A}">
                    <a16:rowId xmlns:a16="http://schemas.microsoft.com/office/drawing/2014/main" val="2267593125"/>
                  </a:ext>
                </a:extLst>
              </a:tr>
              <a:tr h="0">
                <a:tc>
                  <a:txBody>
                    <a:bodyPr/>
                    <a:lstStyle/>
                    <a:p>
                      <a:pPr algn="ctr" rtl="0" fontAlgn="b"/>
                      <a:r>
                        <a:rPr lang="ja-JP" altLang="en-US" sz="1400" b="1" dirty="0">
                          <a:effectLst/>
                        </a:rPr>
                        <a:t>利他行為を</a:t>
                      </a:r>
                      <a:endParaRPr lang="en-US" altLang="ja-JP" sz="1400" b="1" dirty="0">
                        <a:effectLst/>
                      </a:endParaRPr>
                    </a:p>
                    <a:p>
                      <a:pPr algn="ctr" rtl="0" fontAlgn="b"/>
                      <a:r>
                        <a:rPr lang="ja-JP" altLang="en-US" sz="1400" b="1" dirty="0">
                          <a:effectLst/>
                        </a:rPr>
                        <a:t>評価された回数</a:t>
                      </a:r>
                    </a:p>
                  </a:txBody>
                  <a:tcPr marL="22860" marR="22860" marT="15240" marB="15240" anchor="ctr"/>
                </a:tc>
                <a:tc>
                  <a:txBody>
                    <a:bodyPr/>
                    <a:lstStyle/>
                    <a:p>
                      <a:pPr algn="ctr" rtl="0" fontAlgn="b"/>
                      <a:r>
                        <a:rPr lang="en-US" altLang="ja-JP" sz="1800" b="1" dirty="0">
                          <a:effectLst/>
                        </a:rPr>
                        <a:t>3</a:t>
                      </a:r>
                    </a:p>
                  </a:txBody>
                  <a:tcPr marL="22860" marR="22860" marT="15240" marB="15240" anchor="ctr"/>
                </a:tc>
                <a:tc>
                  <a:txBody>
                    <a:bodyPr/>
                    <a:lstStyle/>
                    <a:p>
                      <a:pPr algn="ctr" rtl="0" fontAlgn="b"/>
                      <a:r>
                        <a:rPr lang="en-US" altLang="ja-JP" sz="1800" b="1" dirty="0">
                          <a:effectLst/>
                        </a:rPr>
                        <a:t>10</a:t>
                      </a:r>
                    </a:p>
                  </a:txBody>
                  <a:tcPr marL="22860" marR="22860" marT="15240" marB="15240" anchor="ctr"/>
                </a:tc>
                <a:tc>
                  <a:txBody>
                    <a:bodyPr/>
                    <a:lstStyle/>
                    <a:p>
                      <a:pPr algn="ctr" rtl="0" fontAlgn="b"/>
                      <a:r>
                        <a:rPr lang="en-US" altLang="ja-JP" sz="1800" b="1" dirty="0">
                          <a:effectLst/>
                        </a:rPr>
                        <a:t>9. 7</a:t>
                      </a:r>
                    </a:p>
                  </a:txBody>
                  <a:tcPr marL="22860" marR="22860" marT="15240" marB="15240" anchor="ctr"/>
                </a:tc>
                <a:tc>
                  <a:txBody>
                    <a:bodyPr/>
                    <a:lstStyle/>
                    <a:p>
                      <a:pPr algn="ctr" rtl="0" fontAlgn="b"/>
                      <a:r>
                        <a:rPr lang="en-US" altLang="ja-JP" sz="1800" b="1" dirty="0">
                          <a:effectLst/>
                        </a:rPr>
                        <a:t>3</a:t>
                      </a:r>
                    </a:p>
                  </a:txBody>
                  <a:tcPr marL="22860" marR="22860" marT="15240" marB="15240" anchor="ctr"/>
                </a:tc>
                <a:extLst>
                  <a:ext uri="{0D108BD9-81ED-4DB2-BD59-A6C34878D82A}">
                    <a16:rowId xmlns:a16="http://schemas.microsoft.com/office/drawing/2014/main" val="2345796547"/>
                  </a:ext>
                </a:extLst>
              </a:tr>
              <a:tr h="370840">
                <a:tc>
                  <a:txBody>
                    <a:bodyPr/>
                    <a:lstStyle/>
                    <a:p>
                      <a:pPr algn="ctr" rtl="0" fontAlgn="b"/>
                      <a:r>
                        <a:rPr lang="ja-JP" altLang="en-US" sz="1400" b="1" dirty="0">
                          <a:effectLst/>
                        </a:rPr>
                        <a:t>利他行為された回数</a:t>
                      </a:r>
                    </a:p>
                  </a:txBody>
                  <a:tcPr marL="22860" marR="22860" marT="15240" marB="15240" anchor="ctr"/>
                </a:tc>
                <a:tc>
                  <a:txBody>
                    <a:bodyPr/>
                    <a:lstStyle/>
                    <a:p>
                      <a:pPr algn="ctr" rtl="0" fontAlgn="b"/>
                      <a:r>
                        <a:rPr lang="en-US" altLang="ja-JP" sz="1800" b="1" dirty="0">
                          <a:effectLst/>
                        </a:rPr>
                        <a:t>3</a:t>
                      </a:r>
                    </a:p>
                  </a:txBody>
                  <a:tcPr marL="22860" marR="22860" marT="15240" marB="15240" anchor="ctr"/>
                </a:tc>
                <a:tc>
                  <a:txBody>
                    <a:bodyPr/>
                    <a:lstStyle/>
                    <a:p>
                      <a:pPr algn="ctr" rtl="0" fontAlgn="b"/>
                      <a:r>
                        <a:rPr lang="en-US" altLang="ja-JP" sz="1800" b="1" dirty="0">
                          <a:effectLst/>
                        </a:rPr>
                        <a:t>11.3</a:t>
                      </a:r>
                    </a:p>
                  </a:txBody>
                  <a:tcPr marL="22860" marR="22860" marT="15240" marB="15240" anchor="ctr"/>
                </a:tc>
                <a:tc>
                  <a:txBody>
                    <a:bodyPr/>
                    <a:lstStyle/>
                    <a:p>
                      <a:pPr algn="ctr" rtl="0" fontAlgn="b"/>
                      <a:r>
                        <a:rPr lang="en-US" altLang="ja-JP" sz="1800" b="1" dirty="0">
                          <a:effectLst/>
                        </a:rPr>
                        <a:t>10</a:t>
                      </a:r>
                    </a:p>
                  </a:txBody>
                  <a:tcPr marL="22860" marR="22860" marT="15240" marB="15240" anchor="ctr"/>
                </a:tc>
                <a:tc>
                  <a:txBody>
                    <a:bodyPr/>
                    <a:lstStyle/>
                    <a:p>
                      <a:pPr algn="ctr" rtl="0" fontAlgn="b"/>
                      <a:r>
                        <a:rPr lang="en-US" altLang="ja-JP" sz="1800" b="1" dirty="0">
                          <a:effectLst/>
                        </a:rPr>
                        <a:t>3</a:t>
                      </a:r>
                    </a:p>
                  </a:txBody>
                  <a:tcPr marL="22860" marR="22860" marT="15240" marB="15240" anchor="ctr"/>
                </a:tc>
                <a:extLst>
                  <a:ext uri="{0D108BD9-81ED-4DB2-BD59-A6C34878D82A}">
                    <a16:rowId xmlns:a16="http://schemas.microsoft.com/office/drawing/2014/main" val="938540737"/>
                  </a:ext>
                </a:extLst>
              </a:tr>
            </a:tbl>
          </a:graphicData>
        </a:graphic>
      </p:graphicFrame>
    </p:spTree>
    <p:extLst>
      <p:ext uri="{BB962C8B-B14F-4D97-AF65-F5344CB8AC3E}">
        <p14:creationId xmlns:p14="http://schemas.microsoft.com/office/powerpoint/2010/main" val="3583138731"/>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A9C877A0-7DAA-4DBA-A897-6B5C5E79FA62}"/>
              </a:ext>
            </a:extLst>
          </p:cNvPr>
          <p:cNvGrpSpPr/>
          <p:nvPr/>
        </p:nvGrpSpPr>
        <p:grpSpPr>
          <a:xfrm>
            <a:off x="387817" y="1516505"/>
            <a:ext cx="5447000" cy="4960477"/>
            <a:chOff x="1245601" y="1238612"/>
            <a:chExt cx="5447000" cy="4960477"/>
          </a:xfrm>
        </p:grpSpPr>
        <p:grpSp>
          <p:nvGrpSpPr>
            <p:cNvPr id="3" name="グループ化 2">
              <a:extLst>
                <a:ext uri="{FF2B5EF4-FFF2-40B4-BE49-F238E27FC236}">
                  <a16:creationId xmlns:a16="http://schemas.microsoft.com/office/drawing/2014/main" id="{220CD171-E603-463E-B21B-877DBB1C8B71}"/>
                </a:ext>
              </a:extLst>
            </p:cNvPr>
            <p:cNvGrpSpPr>
              <a:grpSpLocks noChangeAspect="1"/>
            </p:cNvGrpSpPr>
            <p:nvPr/>
          </p:nvGrpSpPr>
          <p:grpSpPr>
            <a:xfrm>
              <a:off x="1420861" y="1392402"/>
              <a:ext cx="5096480" cy="4741697"/>
              <a:chOff x="2912140" y="1059960"/>
              <a:chExt cx="6231860" cy="5798040"/>
            </a:xfrm>
          </p:grpSpPr>
          <p:pic>
            <p:nvPicPr>
              <p:cNvPr id="14" name="図 13" descr="ダイアグラム, 概略図&#10;&#10;自動的に生成された説明">
                <a:extLst>
                  <a:ext uri="{FF2B5EF4-FFF2-40B4-BE49-F238E27FC236}">
                    <a16:creationId xmlns:a16="http://schemas.microsoft.com/office/drawing/2014/main" id="{D56C6608-2EEA-4B79-84D8-34FD289AEA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2140" y="1059960"/>
                <a:ext cx="6231860" cy="5798040"/>
              </a:xfrm>
              <a:prstGeom prst="rect">
                <a:avLst/>
              </a:prstGeom>
            </p:spPr>
          </p:pic>
          <p:pic>
            <p:nvPicPr>
              <p:cNvPr id="15" name="図 14" descr="ダイアグラム, 概略図&#10;&#10;自動的に生成された説明">
                <a:extLst>
                  <a:ext uri="{FF2B5EF4-FFF2-40B4-BE49-F238E27FC236}">
                    <a16:creationId xmlns:a16="http://schemas.microsoft.com/office/drawing/2014/main" id="{BB2AC7B5-CC1A-40EF-9983-84F9B8060570}"/>
                  </a:ext>
                </a:extLst>
              </p:cNvPr>
              <p:cNvPicPr>
                <a:picLocks noChangeAspect="1"/>
              </p:cNvPicPr>
              <p:nvPr/>
            </p:nvPicPr>
            <p:blipFill rotWithShape="1">
              <a:blip r:embed="rId3">
                <a:extLst>
                  <a:ext uri="{28A0092B-C50C-407E-A947-70E740481C1C}">
                    <a14:useLocalDpi xmlns:a14="http://schemas.microsoft.com/office/drawing/2010/main" val="0"/>
                  </a:ext>
                </a:extLst>
              </a:blip>
              <a:srcRect l="66918" t="13261" r="20682" b="56841"/>
              <a:stretch/>
            </p:blipFill>
            <p:spPr>
              <a:xfrm>
                <a:off x="7082629" y="1826967"/>
                <a:ext cx="772732" cy="1733550"/>
              </a:xfrm>
              <a:prstGeom prst="rect">
                <a:avLst/>
              </a:prstGeom>
            </p:spPr>
          </p:pic>
          <p:pic>
            <p:nvPicPr>
              <p:cNvPr id="16" name="図 15" descr="ダイアグラム, 概略図&#10;&#10;自動的に生成された説明">
                <a:extLst>
                  <a:ext uri="{FF2B5EF4-FFF2-40B4-BE49-F238E27FC236}">
                    <a16:creationId xmlns:a16="http://schemas.microsoft.com/office/drawing/2014/main" id="{CADB9C97-8312-4DA1-9C18-904F96108839}"/>
                  </a:ext>
                </a:extLst>
              </p:cNvPr>
              <p:cNvPicPr>
                <a:picLocks noChangeAspect="1"/>
              </p:cNvPicPr>
              <p:nvPr/>
            </p:nvPicPr>
            <p:blipFill rotWithShape="1">
              <a:blip r:embed="rId3">
                <a:extLst>
                  <a:ext uri="{28A0092B-C50C-407E-A947-70E740481C1C}">
                    <a14:useLocalDpi xmlns:a14="http://schemas.microsoft.com/office/drawing/2010/main" val="0"/>
                  </a:ext>
                </a:extLst>
              </a:blip>
              <a:srcRect l="77361" t="55126" r="8119" b="31239"/>
              <a:stretch/>
            </p:blipFill>
            <p:spPr>
              <a:xfrm>
                <a:off x="7733315" y="4256088"/>
                <a:ext cx="904875" cy="790575"/>
              </a:xfrm>
              <a:prstGeom prst="rect">
                <a:avLst/>
              </a:prstGeom>
            </p:spPr>
          </p:pic>
          <p:pic>
            <p:nvPicPr>
              <p:cNvPr id="17" name="図 16" descr="ダイアグラム, 概略図&#10;&#10;自動的に生成された説明">
                <a:extLst>
                  <a:ext uri="{FF2B5EF4-FFF2-40B4-BE49-F238E27FC236}">
                    <a16:creationId xmlns:a16="http://schemas.microsoft.com/office/drawing/2014/main" id="{58286220-B307-40BE-B791-018C522C0C38}"/>
                  </a:ext>
                </a:extLst>
              </p:cNvPr>
              <p:cNvPicPr>
                <a:picLocks noChangeAspect="1"/>
              </p:cNvPicPr>
              <p:nvPr/>
            </p:nvPicPr>
            <p:blipFill rotWithShape="1">
              <a:blip r:embed="rId3">
                <a:extLst>
                  <a:ext uri="{28A0092B-C50C-407E-A947-70E740481C1C}">
                    <a14:useLocalDpi xmlns:a14="http://schemas.microsoft.com/office/drawing/2010/main" val="0"/>
                  </a:ext>
                </a:extLst>
              </a:blip>
              <a:srcRect l="50155" t="90771" r="47130" b="1012"/>
              <a:stretch/>
            </p:blipFill>
            <p:spPr>
              <a:xfrm>
                <a:off x="6037200" y="6323390"/>
                <a:ext cx="169182" cy="476401"/>
              </a:xfrm>
              <a:prstGeom prst="rect">
                <a:avLst/>
              </a:prstGeom>
            </p:spPr>
          </p:pic>
        </p:grpSp>
        <p:sp>
          <p:nvSpPr>
            <p:cNvPr id="4" name="テキスト ボックス 3">
              <a:extLst>
                <a:ext uri="{FF2B5EF4-FFF2-40B4-BE49-F238E27FC236}">
                  <a16:creationId xmlns:a16="http://schemas.microsoft.com/office/drawing/2014/main" id="{A803DE43-285B-4FC1-AD23-FDBCDE25F203}"/>
                </a:ext>
              </a:extLst>
            </p:cNvPr>
            <p:cNvSpPr txBox="1"/>
            <p:nvPr/>
          </p:nvSpPr>
          <p:spPr>
            <a:xfrm>
              <a:off x="3022002" y="1314812"/>
              <a:ext cx="350520" cy="461665"/>
            </a:xfrm>
            <a:prstGeom prst="rect">
              <a:avLst/>
            </a:prstGeom>
            <a:noFill/>
          </p:spPr>
          <p:txBody>
            <a:bodyPr wrap="square" rtlCol="0">
              <a:spAutoFit/>
            </a:bodyPr>
            <a:lstStyle/>
            <a:p>
              <a:r>
                <a:rPr kumimoji="1" lang="en-US" altLang="ja-JP" sz="2400" b="1" dirty="0"/>
                <a:t>A</a:t>
              </a:r>
              <a:endParaRPr kumimoji="1" lang="ja-JP" altLang="en-US" sz="2400" b="1" dirty="0"/>
            </a:p>
          </p:txBody>
        </p:sp>
        <p:sp>
          <p:nvSpPr>
            <p:cNvPr id="5" name="テキスト ボックス 4">
              <a:extLst>
                <a:ext uri="{FF2B5EF4-FFF2-40B4-BE49-F238E27FC236}">
                  <a16:creationId xmlns:a16="http://schemas.microsoft.com/office/drawing/2014/main" id="{0492978B-D41C-4703-ACFF-7EA312D17A49}"/>
                </a:ext>
              </a:extLst>
            </p:cNvPr>
            <p:cNvSpPr txBox="1"/>
            <p:nvPr/>
          </p:nvSpPr>
          <p:spPr>
            <a:xfrm>
              <a:off x="4221480" y="1238612"/>
              <a:ext cx="350520" cy="461665"/>
            </a:xfrm>
            <a:prstGeom prst="rect">
              <a:avLst/>
            </a:prstGeom>
            <a:noFill/>
          </p:spPr>
          <p:txBody>
            <a:bodyPr wrap="square" rtlCol="0">
              <a:spAutoFit/>
            </a:bodyPr>
            <a:lstStyle/>
            <a:p>
              <a:r>
                <a:rPr kumimoji="1" lang="en-US" altLang="ja-JP" sz="2400" b="1" dirty="0"/>
                <a:t>B</a:t>
              </a:r>
              <a:endParaRPr kumimoji="1" lang="ja-JP" altLang="en-US" sz="2400" b="1" dirty="0"/>
            </a:p>
          </p:txBody>
        </p:sp>
        <p:sp>
          <p:nvSpPr>
            <p:cNvPr id="6" name="テキスト ボックス 5">
              <a:extLst>
                <a:ext uri="{FF2B5EF4-FFF2-40B4-BE49-F238E27FC236}">
                  <a16:creationId xmlns:a16="http://schemas.microsoft.com/office/drawing/2014/main" id="{2743B15E-1790-41BC-88A6-203322AAEF8B}"/>
                </a:ext>
              </a:extLst>
            </p:cNvPr>
            <p:cNvSpPr txBox="1"/>
            <p:nvPr/>
          </p:nvSpPr>
          <p:spPr>
            <a:xfrm>
              <a:off x="1279222" y="2975717"/>
              <a:ext cx="350520" cy="461665"/>
            </a:xfrm>
            <a:prstGeom prst="rect">
              <a:avLst/>
            </a:prstGeom>
            <a:noFill/>
          </p:spPr>
          <p:txBody>
            <a:bodyPr wrap="square" rtlCol="0">
              <a:spAutoFit/>
            </a:bodyPr>
            <a:lstStyle/>
            <a:p>
              <a:r>
                <a:rPr kumimoji="1" lang="en-US" altLang="ja-JP" sz="2400" b="1" dirty="0"/>
                <a:t>C</a:t>
              </a:r>
              <a:endParaRPr kumimoji="1" lang="ja-JP" altLang="en-US" sz="2400" b="1" dirty="0"/>
            </a:p>
          </p:txBody>
        </p:sp>
        <p:sp>
          <p:nvSpPr>
            <p:cNvPr id="7" name="テキスト ボックス 6">
              <a:extLst>
                <a:ext uri="{FF2B5EF4-FFF2-40B4-BE49-F238E27FC236}">
                  <a16:creationId xmlns:a16="http://schemas.microsoft.com/office/drawing/2014/main" id="{EE596EC1-689D-486B-B012-A0E4024E74CF}"/>
                </a:ext>
              </a:extLst>
            </p:cNvPr>
            <p:cNvSpPr txBox="1"/>
            <p:nvPr/>
          </p:nvSpPr>
          <p:spPr>
            <a:xfrm>
              <a:off x="2333085" y="2975718"/>
              <a:ext cx="350520" cy="461665"/>
            </a:xfrm>
            <a:prstGeom prst="rect">
              <a:avLst/>
            </a:prstGeom>
            <a:noFill/>
          </p:spPr>
          <p:txBody>
            <a:bodyPr wrap="square" rtlCol="0">
              <a:spAutoFit/>
            </a:bodyPr>
            <a:lstStyle/>
            <a:p>
              <a:r>
                <a:rPr kumimoji="1" lang="en-US" altLang="ja-JP" sz="2400" b="1" dirty="0"/>
                <a:t>D</a:t>
              </a:r>
              <a:endParaRPr kumimoji="1" lang="ja-JP" altLang="en-US" sz="2400" b="1" dirty="0"/>
            </a:p>
          </p:txBody>
        </p:sp>
        <p:sp>
          <p:nvSpPr>
            <p:cNvPr id="8" name="テキスト ボックス 7">
              <a:extLst>
                <a:ext uri="{FF2B5EF4-FFF2-40B4-BE49-F238E27FC236}">
                  <a16:creationId xmlns:a16="http://schemas.microsoft.com/office/drawing/2014/main" id="{6851C211-53DD-43E1-BB2B-CCB3C898C650}"/>
                </a:ext>
              </a:extLst>
            </p:cNvPr>
            <p:cNvSpPr txBox="1"/>
            <p:nvPr/>
          </p:nvSpPr>
          <p:spPr>
            <a:xfrm>
              <a:off x="3713678" y="5543912"/>
              <a:ext cx="350520" cy="461665"/>
            </a:xfrm>
            <a:prstGeom prst="rect">
              <a:avLst/>
            </a:prstGeom>
            <a:noFill/>
          </p:spPr>
          <p:txBody>
            <a:bodyPr wrap="square" rtlCol="0">
              <a:spAutoFit/>
            </a:bodyPr>
            <a:lstStyle/>
            <a:p>
              <a:r>
                <a:rPr kumimoji="1" lang="en-US" altLang="ja-JP" sz="2400" b="1" dirty="0"/>
                <a:t>I</a:t>
              </a:r>
              <a:endParaRPr kumimoji="1" lang="ja-JP" altLang="en-US" sz="2400" b="1" dirty="0"/>
            </a:p>
          </p:txBody>
        </p:sp>
        <p:sp>
          <p:nvSpPr>
            <p:cNvPr id="9" name="テキスト ボックス 8">
              <a:extLst>
                <a:ext uri="{FF2B5EF4-FFF2-40B4-BE49-F238E27FC236}">
                  <a16:creationId xmlns:a16="http://schemas.microsoft.com/office/drawing/2014/main" id="{97667AC7-557B-4F34-AA50-57F0A678D822}"/>
                </a:ext>
              </a:extLst>
            </p:cNvPr>
            <p:cNvSpPr txBox="1"/>
            <p:nvPr/>
          </p:nvSpPr>
          <p:spPr>
            <a:xfrm>
              <a:off x="5959992" y="4321084"/>
              <a:ext cx="350520" cy="461665"/>
            </a:xfrm>
            <a:prstGeom prst="rect">
              <a:avLst/>
            </a:prstGeom>
            <a:noFill/>
          </p:spPr>
          <p:txBody>
            <a:bodyPr wrap="square" rtlCol="0">
              <a:spAutoFit/>
            </a:bodyPr>
            <a:lstStyle/>
            <a:p>
              <a:r>
                <a:rPr kumimoji="1" lang="en-US" altLang="ja-JP" sz="2400" b="1" dirty="0"/>
                <a:t>H</a:t>
              </a:r>
              <a:endParaRPr kumimoji="1" lang="ja-JP" altLang="en-US" sz="2400" b="1" dirty="0"/>
            </a:p>
          </p:txBody>
        </p:sp>
        <p:sp>
          <p:nvSpPr>
            <p:cNvPr id="10" name="テキスト ボックス 9">
              <a:extLst>
                <a:ext uri="{FF2B5EF4-FFF2-40B4-BE49-F238E27FC236}">
                  <a16:creationId xmlns:a16="http://schemas.microsoft.com/office/drawing/2014/main" id="{5FB4165E-C938-4130-A448-12ABB20A38F6}"/>
                </a:ext>
              </a:extLst>
            </p:cNvPr>
            <p:cNvSpPr txBox="1"/>
            <p:nvPr/>
          </p:nvSpPr>
          <p:spPr>
            <a:xfrm>
              <a:off x="6342081" y="3290574"/>
              <a:ext cx="350520" cy="461665"/>
            </a:xfrm>
            <a:prstGeom prst="rect">
              <a:avLst/>
            </a:prstGeom>
            <a:noFill/>
          </p:spPr>
          <p:txBody>
            <a:bodyPr wrap="square" rtlCol="0">
              <a:spAutoFit/>
            </a:bodyPr>
            <a:lstStyle/>
            <a:p>
              <a:r>
                <a:rPr kumimoji="1" lang="en-US" altLang="ja-JP" sz="2400" b="1" dirty="0"/>
                <a:t>G</a:t>
              </a:r>
              <a:endParaRPr kumimoji="1" lang="ja-JP" altLang="en-US" sz="2400" b="1" dirty="0"/>
            </a:p>
          </p:txBody>
        </p:sp>
        <p:sp>
          <p:nvSpPr>
            <p:cNvPr id="11" name="テキスト ボックス 10">
              <a:extLst>
                <a:ext uri="{FF2B5EF4-FFF2-40B4-BE49-F238E27FC236}">
                  <a16:creationId xmlns:a16="http://schemas.microsoft.com/office/drawing/2014/main" id="{473259F6-97D2-4DD1-A1BC-ABC4827EE9E9}"/>
                </a:ext>
              </a:extLst>
            </p:cNvPr>
            <p:cNvSpPr txBox="1"/>
            <p:nvPr/>
          </p:nvSpPr>
          <p:spPr>
            <a:xfrm>
              <a:off x="6039138" y="2421364"/>
              <a:ext cx="350520" cy="461665"/>
            </a:xfrm>
            <a:prstGeom prst="rect">
              <a:avLst/>
            </a:prstGeom>
            <a:noFill/>
          </p:spPr>
          <p:txBody>
            <a:bodyPr wrap="square" rtlCol="0">
              <a:spAutoFit/>
            </a:bodyPr>
            <a:lstStyle/>
            <a:p>
              <a:r>
                <a:rPr kumimoji="1" lang="en-US" altLang="ja-JP" sz="2400" b="1" dirty="0"/>
                <a:t>F</a:t>
              </a:r>
              <a:endParaRPr kumimoji="1" lang="ja-JP" altLang="en-US" sz="2400" b="1" dirty="0"/>
            </a:p>
          </p:txBody>
        </p:sp>
        <p:sp>
          <p:nvSpPr>
            <p:cNvPr id="12" name="テキスト ボックス 11">
              <a:extLst>
                <a:ext uri="{FF2B5EF4-FFF2-40B4-BE49-F238E27FC236}">
                  <a16:creationId xmlns:a16="http://schemas.microsoft.com/office/drawing/2014/main" id="{EC4C97BF-EEF1-49A2-BA5F-45B3563FF103}"/>
                </a:ext>
              </a:extLst>
            </p:cNvPr>
            <p:cNvSpPr txBox="1"/>
            <p:nvPr/>
          </p:nvSpPr>
          <p:spPr>
            <a:xfrm>
              <a:off x="1245601" y="4270356"/>
              <a:ext cx="350520" cy="461665"/>
            </a:xfrm>
            <a:prstGeom prst="rect">
              <a:avLst/>
            </a:prstGeom>
            <a:noFill/>
          </p:spPr>
          <p:txBody>
            <a:bodyPr wrap="square" rtlCol="0">
              <a:spAutoFit/>
            </a:bodyPr>
            <a:lstStyle/>
            <a:p>
              <a:r>
                <a:rPr kumimoji="1" lang="en-US" altLang="ja-JP" sz="2400" b="1" dirty="0"/>
                <a:t>E</a:t>
              </a:r>
              <a:endParaRPr kumimoji="1" lang="ja-JP" altLang="en-US" sz="2400" b="1" dirty="0"/>
            </a:p>
          </p:txBody>
        </p:sp>
        <p:sp>
          <p:nvSpPr>
            <p:cNvPr id="13" name="テキスト ボックス 12">
              <a:extLst>
                <a:ext uri="{FF2B5EF4-FFF2-40B4-BE49-F238E27FC236}">
                  <a16:creationId xmlns:a16="http://schemas.microsoft.com/office/drawing/2014/main" id="{9FDD527D-DB2C-402E-B4D7-19C4FE9155A3}"/>
                </a:ext>
              </a:extLst>
            </p:cNvPr>
            <p:cNvSpPr txBox="1"/>
            <p:nvPr/>
          </p:nvSpPr>
          <p:spPr>
            <a:xfrm>
              <a:off x="5383156" y="5737424"/>
              <a:ext cx="350520" cy="461665"/>
            </a:xfrm>
            <a:prstGeom prst="rect">
              <a:avLst/>
            </a:prstGeom>
            <a:noFill/>
          </p:spPr>
          <p:txBody>
            <a:bodyPr wrap="square" rtlCol="0">
              <a:spAutoFit/>
            </a:bodyPr>
            <a:lstStyle/>
            <a:p>
              <a:r>
                <a:rPr kumimoji="1" lang="en-US" altLang="ja-JP" sz="2400" b="1" dirty="0"/>
                <a:t>J</a:t>
              </a:r>
              <a:endParaRPr kumimoji="1" lang="ja-JP" altLang="en-US" sz="2400" b="1" dirty="0"/>
            </a:p>
          </p:txBody>
        </p:sp>
      </p:grpSp>
      <p:sp>
        <p:nvSpPr>
          <p:cNvPr id="18" name="四角形: 角を丸くする 17">
            <a:extLst>
              <a:ext uri="{FF2B5EF4-FFF2-40B4-BE49-F238E27FC236}">
                <a16:creationId xmlns:a16="http://schemas.microsoft.com/office/drawing/2014/main" id="{343A90D7-5738-461A-B620-99E089F30F81}"/>
              </a:ext>
            </a:extLst>
          </p:cNvPr>
          <p:cNvSpPr/>
          <p:nvPr/>
        </p:nvSpPr>
        <p:spPr>
          <a:xfrm>
            <a:off x="199890" y="1268864"/>
            <a:ext cx="5822854" cy="5455760"/>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四角形: 角を丸くする 18">
            <a:extLst>
              <a:ext uri="{FF2B5EF4-FFF2-40B4-BE49-F238E27FC236}">
                <a16:creationId xmlns:a16="http://schemas.microsoft.com/office/drawing/2014/main" id="{6B0CA513-65C1-452C-B19E-57273E253D81}"/>
              </a:ext>
            </a:extLst>
          </p:cNvPr>
          <p:cNvSpPr/>
          <p:nvPr/>
        </p:nvSpPr>
        <p:spPr>
          <a:xfrm>
            <a:off x="2125563" y="1560857"/>
            <a:ext cx="1986441" cy="61763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四角形: 角を丸くする 19">
            <a:extLst>
              <a:ext uri="{FF2B5EF4-FFF2-40B4-BE49-F238E27FC236}">
                <a16:creationId xmlns:a16="http://schemas.microsoft.com/office/drawing/2014/main" id="{886285E0-1151-4B8F-B3A1-8D04F140CADF}"/>
              </a:ext>
            </a:extLst>
          </p:cNvPr>
          <p:cNvSpPr/>
          <p:nvPr/>
        </p:nvSpPr>
        <p:spPr>
          <a:xfrm>
            <a:off x="2668727" y="5808010"/>
            <a:ext cx="2172576" cy="71262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四角形: 角を丸くする 20">
            <a:extLst>
              <a:ext uri="{FF2B5EF4-FFF2-40B4-BE49-F238E27FC236}">
                <a16:creationId xmlns:a16="http://schemas.microsoft.com/office/drawing/2014/main" id="{DEFFD2CA-0057-47D5-A5F8-1901EB07DC22}"/>
              </a:ext>
            </a:extLst>
          </p:cNvPr>
          <p:cNvSpPr/>
          <p:nvPr/>
        </p:nvSpPr>
        <p:spPr>
          <a:xfrm>
            <a:off x="3755015" y="2297560"/>
            <a:ext cx="2172576" cy="276308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四角形: 角を丸くする 21">
            <a:extLst>
              <a:ext uri="{FF2B5EF4-FFF2-40B4-BE49-F238E27FC236}">
                <a16:creationId xmlns:a16="http://schemas.microsoft.com/office/drawing/2014/main" id="{1CFB3A41-549E-489E-BB19-D18BC4C07F35}"/>
              </a:ext>
            </a:extLst>
          </p:cNvPr>
          <p:cNvSpPr/>
          <p:nvPr/>
        </p:nvSpPr>
        <p:spPr>
          <a:xfrm>
            <a:off x="295043" y="2366936"/>
            <a:ext cx="2735028" cy="332634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20DAA104-52E7-4250-B35E-5A58B5736BCB}"/>
              </a:ext>
            </a:extLst>
          </p:cNvPr>
          <p:cNvSpPr txBox="1"/>
          <p:nvPr/>
        </p:nvSpPr>
        <p:spPr>
          <a:xfrm>
            <a:off x="4065367" y="1254055"/>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α</a:t>
            </a:r>
            <a:endParaRPr kumimoji="1" lang="ja-JP" altLang="en-US" sz="4000" dirty="0">
              <a:solidFill>
                <a:schemeClr val="accent1">
                  <a:lumMod val="75000"/>
                </a:schemeClr>
              </a:solidFill>
            </a:endParaRPr>
          </a:p>
        </p:txBody>
      </p:sp>
      <p:sp>
        <p:nvSpPr>
          <p:cNvPr id="24" name="テキスト ボックス 23">
            <a:extLst>
              <a:ext uri="{FF2B5EF4-FFF2-40B4-BE49-F238E27FC236}">
                <a16:creationId xmlns:a16="http://schemas.microsoft.com/office/drawing/2014/main" id="{D24B8AAC-E8FA-4990-AB4E-7258B19B8C65}"/>
              </a:ext>
            </a:extLst>
          </p:cNvPr>
          <p:cNvSpPr txBox="1"/>
          <p:nvPr/>
        </p:nvSpPr>
        <p:spPr>
          <a:xfrm>
            <a:off x="4891696" y="5781648"/>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Δ</a:t>
            </a:r>
            <a:endParaRPr kumimoji="1" lang="ja-JP" altLang="en-US" sz="4000" dirty="0">
              <a:solidFill>
                <a:schemeClr val="accent1">
                  <a:lumMod val="75000"/>
                </a:schemeClr>
              </a:solidFill>
            </a:endParaRPr>
          </a:p>
        </p:txBody>
      </p:sp>
      <p:sp>
        <p:nvSpPr>
          <p:cNvPr id="25" name="テキスト ボックス 24">
            <a:extLst>
              <a:ext uri="{FF2B5EF4-FFF2-40B4-BE49-F238E27FC236}">
                <a16:creationId xmlns:a16="http://schemas.microsoft.com/office/drawing/2014/main" id="{D964C79E-06AB-4352-9631-BD9FE163303C}"/>
              </a:ext>
            </a:extLst>
          </p:cNvPr>
          <p:cNvSpPr txBox="1"/>
          <p:nvPr/>
        </p:nvSpPr>
        <p:spPr>
          <a:xfrm>
            <a:off x="5294805" y="1624227"/>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γ</a:t>
            </a:r>
            <a:endParaRPr kumimoji="1" lang="ja-JP" altLang="en-US" sz="4000" dirty="0">
              <a:solidFill>
                <a:schemeClr val="accent1">
                  <a:lumMod val="75000"/>
                </a:schemeClr>
              </a:solidFill>
            </a:endParaRPr>
          </a:p>
        </p:txBody>
      </p:sp>
      <p:sp>
        <p:nvSpPr>
          <p:cNvPr id="26" name="テキスト ボックス 25">
            <a:extLst>
              <a:ext uri="{FF2B5EF4-FFF2-40B4-BE49-F238E27FC236}">
                <a16:creationId xmlns:a16="http://schemas.microsoft.com/office/drawing/2014/main" id="{2F5BB3B4-B0FF-4FFC-9B58-016086AC5CD0}"/>
              </a:ext>
            </a:extLst>
          </p:cNvPr>
          <p:cNvSpPr txBox="1"/>
          <p:nvPr/>
        </p:nvSpPr>
        <p:spPr>
          <a:xfrm>
            <a:off x="235222" y="1747337"/>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β</a:t>
            </a:r>
            <a:endParaRPr kumimoji="1" lang="ja-JP" altLang="en-US" sz="4000" dirty="0">
              <a:solidFill>
                <a:schemeClr val="accent1">
                  <a:lumMod val="75000"/>
                </a:schemeClr>
              </a:solidFill>
            </a:endParaRPr>
          </a:p>
        </p:txBody>
      </p:sp>
    </p:spTree>
    <p:extLst>
      <p:ext uri="{BB962C8B-B14F-4D97-AF65-F5344CB8AC3E}">
        <p14:creationId xmlns:p14="http://schemas.microsoft.com/office/powerpoint/2010/main" val="2005508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6">
            <a:extLst>
              <a:ext uri="{FF2B5EF4-FFF2-40B4-BE49-F238E27FC236}">
                <a16:creationId xmlns:a16="http://schemas.microsoft.com/office/drawing/2014/main" id="{7DDA0A49-BFDC-4BB4-B5F9-53B39DD0CB66}"/>
              </a:ext>
            </a:extLst>
          </p:cNvPr>
          <p:cNvGraphicFramePr>
            <a:graphicFrameLocks noGrp="1"/>
          </p:cNvGraphicFramePr>
          <p:nvPr>
            <p:extLst>
              <p:ext uri="{D42A27DB-BD31-4B8C-83A1-F6EECF244321}">
                <p14:modId xmlns:p14="http://schemas.microsoft.com/office/powerpoint/2010/main" val="1293902861"/>
              </p:ext>
            </p:extLst>
          </p:nvPr>
        </p:nvGraphicFramePr>
        <p:xfrm>
          <a:off x="2152650" y="1393188"/>
          <a:ext cx="4113646" cy="1630680"/>
        </p:xfrm>
        <a:graphic>
          <a:graphicData uri="http://schemas.openxmlformats.org/drawingml/2006/table">
            <a:tbl>
              <a:tblPr firstRow="1" bandRow="1">
                <a:tableStyleId>{5C22544A-7EE6-4342-B048-85BDC9FD1C3A}</a:tableStyleId>
              </a:tblPr>
              <a:tblGrid>
                <a:gridCol w="1863254">
                  <a:extLst>
                    <a:ext uri="{9D8B030D-6E8A-4147-A177-3AD203B41FA5}">
                      <a16:colId xmlns:a16="http://schemas.microsoft.com/office/drawing/2014/main" val="3679511735"/>
                    </a:ext>
                  </a:extLst>
                </a:gridCol>
                <a:gridCol w="562598">
                  <a:extLst>
                    <a:ext uri="{9D8B030D-6E8A-4147-A177-3AD203B41FA5}">
                      <a16:colId xmlns:a16="http://schemas.microsoft.com/office/drawing/2014/main" val="3007127221"/>
                    </a:ext>
                  </a:extLst>
                </a:gridCol>
                <a:gridCol w="562598">
                  <a:extLst>
                    <a:ext uri="{9D8B030D-6E8A-4147-A177-3AD203B41FA5}">
                      <a16:colId xmlns:a16="http://schemas.microsoft.com/office/drawing/2014/main" val="2115806617"/>
                    </a:ext>
                  </a:extLst>
                </a:gridCol>
                <a:gridCol w="562598">
                  <a:extLst>
                    <a:ext uri="{9D8B030D-6E8A-4147-A177-3AD203B41FA5}">
                      <a16:colId xmlns:a16="http://schemas.microsoft.com/office/drawing/2014/main" val="3534242259"/>
                    </a:ext>
                  </a:extLst>
                </a:gridCol>
                <a:gridCol w="562598">
                  <a:extLst>
                    <a:ext uri="{9D8B030D-6E8A-4147-A177-3AD203B41FA5}">
                      <a16:colId xmlns:a16="http://schemas.microsoft.com/office/drawing/2014/main" val="3531209028"/>
                    </a:ext>
                  </a:extLst>
                </a:gridCol>
              </a:tblGrid>
              <a:tr h="370840">
                <a:tc>
                  <a:txBody>
                    <a:bodyPr/>
                    <a:lstStyle/>
                    <a:p>
                      <a:pPr algn="ctr" rtl="0" fontAlgn="b"/>
                      <a:r>
                        <a:rPr lang="ja-JP" altLang="en-US" sz="1600">
                          <a:effectLst/>
                        </a:rPr>
                        <a:t>部屋</a:t>
                      </a:r>
                    </a:p>
                  </a:txBody>
                  <a:tcPr marL="22860" marR="22860" marT="15240" marB="15240" anchor="ctr"/>
                </a:tc>
                <a:tc>
                  <a:txBody>
                    <a:bodyPr/>
                    <a:lstStyle/>
                    <a:p>
                      <a:pPr algn="ctr" rtl="0" fontAlgn="b"/>
                      <a:r>
                        <a:rPr lang="en-US" altLang="ja-JP" sz="2000" dirty="0">
                          <a:effectLst/>
                        </a:rPr>
                        <a:t>α</a:t>
                      </a:r>
                    </a:p>
                  </a:txBody>
                  <a:tcPr marL="22860" marR="22860" marT="15240" marB="15240" anchor="ctr"/>
                </a:tc>
                <a:tc>
                  <a:txBody>
                    <a:bodyPr/>
                    <a:lstStyle/>
                    <a:p>
                      <a:pPr algn="ctr" rtl="0" fontAlgn="b"/>
                      <a:r>
                        <a:rPr lang="en-US" altLang="ja-JP" sz="2000" dirty="0">
                          <a:effectLst/>
                        </a:rPr>
                        <a:t>β</a:t>
                      </a:r>
                    </a:p>
                  </a:txBody>
                  <a:tcPr marL="22860" marR="22860" marT="15240" marB="15240" anchor="ctr"/>
                </a:tc>
                <a:tc>
                  <a:txBody>
                    <a:bodyPr/>
                    <a:lstStyle/>
                    <a:p>
                      <a:pPr algn="ctr" rtl="0" fontAlgn="b"/>
                      <a:r>
                        <a:rPr lang="en-US" altLang="ja-JP" sz="2000" dirty="0">
                          <a:effectLst/>
                        </a:rPr>
                        <a:t>γ</a:t>
                      </a:r>
                    </a:p>
                  </a:txBody>
                  <a:tcPr marL="22860" marR="22860" marT="15240" marB="15240" anchor="ctr"/>
                </a:tc>
                <a:tc>
                  <a:txBody>
                    <a:bodyPr/>
                    <a:lstStyle/>
                    <a:p>
                      <a:pPr algn="ctr" rtl="0" fontAlgn="b"/>
                      <a:r>
                        <a:rPr lang="en-US" altLang="ja-JP" sz="2000" dirty="0">
                          <a:effectLst/>
                        </a:rPr>
                        <a:t>Δ</a:t>
                      </a:r>
                    </a:p>
                  </a:txBody>
                  <a:tcPr marL="22860" marR="22860" marT="15240" marB="15240" anchor="ctr"/>
                </a:tc>
                <a:extLst>
                  <a:ext uri="{0D108BD9-81ED-4DB2-BD59-A6C34878D82A}">
                    <a16:rowId xmlns:a16="http://schemas.microsoft.com/office/drawing/2014/main" val="2267593125"/>
                  </a:ext>
                </a:extLst>
              </a:tr>
              <a:tr h="370840">
                <a:tc>
                  <a:txBody>
                    <a:bodyPr/>
                    <a:lstStyle/>
                    <a:p>
                      <a:pPr algn="ctr" rtl="0" fontAlgn="b"/>
                      <a:r>
                        <a:rPr lang="ja-JP" altLang="en-US" sz="1600" dirty="0">
                          <a:effectLst/>
                        </a:rPr>
                        <a:t>利他行為を評価</a:t>
                      </a:r>
                      <a:endParaRPr lang="en-US" altLang="ja-JP" sz="1600" dirty="0">
                        <a:effectLst/>
                      </a:endParaRPr>
                    </a:p>
                    <a:p>
                      <a:pPr algn="ctr" rtl="0" fontAlgn="b"/>
                      <a:r>
                        <a:rPr lang="ja-JP" altLang="en-US" sz="1600" dirty="0">
                          <a:effectLst/>
                        </a:rPr>
                        <a:t>された回数</a:t>
                      </a:r>
                    </a:p>
                  </a:txBody>
                  <a:tcPr marL="22860" marR="22860" marT="15240" marB="15240" anchor="ctr"/>
                </a:tc>
                <a:tc>
                  <a:txBody>
                    <a:bodyPr/>
                    <a:lstStyle/>
                    <a:p>
                      <a:pPr algn="ctr" rtl="0" fontAlgn="b"/>
                      <a:r>
                        <a:rPr lang="en-US" altLang="ja-JP" sz="1600" dirty="0">
                          <a:effectLst/>
                        </a:rPr>
                        <a:t>3</a:t>
                      </a:r>
                    </a:p>
                  </a:txBody>
                  <a:tcPr marL="22860" marR="22860" marT="15240" marB="15240" anchor="ctr"/>
                </a:tc>
                <a:tc>
                  <a:txBody>
                    <a:bodyPr/>
                    <a:lstStyle/>
                    <a:p>
                      <a:pPr algn="ctr" rtl="0" fontAlgn="b"/>
                      <a:r>
                        <a:rPr lang="en-US" altLang="ja-JP" sz="1600" dirty="0">
                          <a:effectLst/>
                        </a:rPr>
                        <a:t>10</a:t>
                      </a:r>
                    </a:p>
                  </a:txBody>
                  <a:tcPr marL="22860" marR="22860" marT="15240" marB="15240" anchor="ctr"/>
                </a:tc>
                <a:tc>
                  <a:txBody>
                    <a:bodyPr/>
                    <a:lstStyle/>
                    <a:p>
                      <a:pPr algn="ctr" rtl="0" fontAlgn="b"/>
                      <a:r>
                        <a:rPr lang="en-US" altLang="ja-JP" sz="1600" dirty="0">
                          <a:effectLst/>
                        </a:rPr>
                        <a:t>9. 7</a:t>
                      </a:r>
                    </a:p>
                  </a:txBody>
                  <a:tcPr marL="22860" marR="22860" marT="15240" marB="15240" anchor="ctr"/>
                </a:tc>
                <a:tc>
                  <a:txBody>
                    <a:bodyPr/>
                    <a:lstStyle/>
                    <a:p>
                      <a:pPr algn="ctr" rtl="0" fontAlgn="b"/>
                      <a:r>
                        <a:rPr lang="en-US" altLang="ja-JP" sz="1600" dirty="0">
                          <a:effectLst/>
                        </a:rPr>
                        <a:t>3</a:t>
                      </a:r>
                    </a:p>
                  </a:txBody>
                  <a:tcPr marL="22860" marR="22860" marT="15240" marB="15240" anchor="ctr"/>
                </a:tc>
                <a:extLst>
                  <a:ext uri="{0D108BD9-81ED-4DB2-BD59-A6C34878D82A}">
                    <a16:rowId xmlns:a16="http://schemas.microsoft.com/office/drawing/2014/main" val="2345796547"/>
                  </a:ext>
                </a:extLst>
              </a:tr>
              <a:tr h="370840">
                <a:tc>
                  <a:txBody>
                    <a:bodyPr/>
                    <a:lstStyle/>
                    <a:p>
                      <a:pPr algn="ctr" rtl="0" fontAlgn="b"/>
                      <a:r>
                        <a:rPr lang="ja-JP" altLang="en-US" sz="1600" dirty="0">
                          <a:effectLst/>
                        </a:rPr>
                        <a:t>利他行為した回数</a:t>
                      </a:r>
                    </a:p>
                  </a:txBody>
                  <a:tcPr marL="22860" marR="22860" marT="15240" marB="15240" anchor="ctr"/>
                </a:tc>
                <a:tc>
                  <a:txBody>
                    <a:bodyPr/>
                    <a:lstStyle/>
                    <a:p>
                      <a:pPr algn="ctr" rtl="0" fontAlgn="b"/>
                      <a:r>
                        <a:rPr lang="en-US" altLang="ja-JP" sz="1600" dirty="0">
                          <a:effectLst/>
                        </a:rPr>
                        <a:t>3</a:t>
                      </a:r>
                    </a:p>
                  </a:txBody>
                  <a:tcPr marL="22860" marR="22860" marT="15240" marB="15240" anchor="ctr"/>
                </a:tc>
                <a:tc>
                  <a:txBody>
                    <a:bodyPr/>
                    <a:lstStyle/>
                    <a:p>
                      <a:pPr algn="ctr" rtl="0" fontAlgn="b"/>
                      <a:r>
                        <a:rPr lang="en-US" altLang="ja-JP" sz="1600" dirty="0">
                          <a:effectLst/>
                        </a:rPr>
                        <a:t>11.3</a:t>
                      </a:r>
                    </a:p>
                  </a:txBody>
                  <a:tcPr marL="22860" marR="22860" marT="15240" marB="15240" anchor="ctr"/>
                </a:tc>
                <a:tc>
                  <a:txBody>
                    <a:bodyPr/>
                    <a:lstStyle/>
                    <a:p>
                      <a:pPr algn="ctr" rtl="0" fontAlgn="b"/>
                      <a:r>
                        <a:rPr lang="en-US" altLang="ja-JP" sz="1600" dirty="0">
                          <a:effectLst/>
                        </a:rPr>
                        <a:t>10</a:t>
                      </a:r>
                    </a:p>
                  </a:txBody>
                  <a:tcPr marL="22860" marR="22860" marT="15240" marB="15240" anchor="ctr"/>
                </a:tc>
                <a:tc>
                  <a:txBody>
                    <a:bodyPr/>
                    <a:lstStyle/>
                    <a:p>
                      <a:pPr algn="ctr" rtl="0" fontAlgn="b"/>
                      <a:r>
                        <a:rPr lang="en-US" altLang="ja-JP" sz="1600" dirty="0">
                          <a:effectLst/>
                        </a:rPr>
                        <a:t>3</a:t>
                      </a:r>
                    </a:p>
                  </a:txBody>
                  <a:tcPr marL="22860" marR="22860" marT="15240" marB="15240" anchor="ctr"/>
                </a:tc>
                <a:extLst>
                  <a:ext uri="{0D108BD9-81ED-4DB2-BD59-A6C34878D82A}">
                    <a16:rowId xmlns:a16="http://schemas.microsoft.com/office/drawing/2014/main" val="938540737"/>
                  </a:ext>
                </a:extLst>
              </a:tr>
              <a:tr h="370840">
                <a:tc>
                  <a:txBody>
                    <a:bodyPr/>
                    <a:lstStyle/>
                    <a:p>
                      <a:pPr algn="ctr" rtl="0" fontAlgn="b"/>
                      <a:r>
                        <a:rPr lang="ja-JP" altLang="en-US" sz="1600" dirty="0">
                          <a:effectLst/>
                        </a:rPr>
                        <a:t>賭けられた回数</a:t>
                      </a:r>
                    </a:p>
                  </a:txBody>
                  <a:tcPr marL="22860" marR="22860" marT="15240" marB="15240" anchor="ctr"/>
                </a:tc>
                <a:tc>
                  <a:txBody>
                    <a:bodyPr/>
                    <a:lstStyle/>
                    <a:p>
                      <a:pPr algn="ctr" rtl="0" fontAlgn="b"/>
                      <a:r>
                        <a:rPr lang="en-US" altLang="ja-JP" sz="1600" dirty="0">
                          <a:effectLst/>
                        </a:rPr>
                        <a:t>3</a:t>
                      </a:r>
                    </a:p>
                  </a:txBody>
                  <a:tcPr marL="22860" marR="22860" marT="15240" marB="15240" anchor="ctr"/>
                </a:tc>
                <a:tc>
                  <a:txBody>
                    <a:bodyPr/>
                    <a:lstStyle/>
                    <a:p>
                      <a:pPr algn="ctr" rtl="0" fontAlgn="b"/>
                      <a:r>
                        <a:rPr lang="en-US" altLang="ja-JP" sz="1600" dirty="0">
                          <a:effectLst/>
                        </a:rPr>
                        <a:t>17</a:t>
                      </a:r>
                    </a:p>
                  </a:txBody>
                  <a:tcPr marL="22860" marR="22860" marT="15240" marB="15240" anchor="ctr"/>
                </a:tc>
                <a:tc>
                  <a:txBody>
                    <a:bodyPr/>
                    <a:lstStyle/>
                    <a:p>
                      <a:pPr algn="ctr" rtl="0" fontAlgn="b"/>
                      <a:r>
                        <a:rPr lang="en-US" altLang="ja-JP" sz="1600" dirty="0">
                          <a:effectLst/>
                        </a:rPr>
                        <a:t>18</a:t>
                      </a:r>
                    </a:p>
                  </a:txBody>
                  <a:tcPr marL="22860" marR="22860" marT="15240" marB="15240" anchor="ctr"/>
                </a:tc>
                <a:tc>
                  <a:txBody>
                    <a:bodyPr/>
                    <a:lstStyle/>
                    <a:p>
                      <a:pPr algn="ctr" rtl="0" fontAlgn="b"/>
                      <a:r>
                        <a:rPr lang="en-US" altLang="ja-JP" sz="1600" dirty="0">
                          <a:effectLst/>
                        </a:rPr>
                        <a:t>6</a:t>
                      </a:r>
                    </a:p>
                  </a:txBody>
                  <a:tcPr marL="22860" marR="22860" marT="15240" marB="15240" anchor="ctr"/>
                </a:tc>
                <a:extLst>
                  <a:ext uri="{0D108BD9-81ED-4DB2-BD59-A6C34878D82A}">
                    <a16:rowId xmlns:a16="http://schemas.microsoft.com/office/drawing/2014/main" val="2747571143"/>
                  </a:ext>
                </a:extLst>
              </a:tr>
            </a:tbl>
          </a:graphicData>
        </a:graphic>
      </p:graphicFrame>
    </p:spTree>
    <p:extLst>
      <p:ext uri="{BB962C8B-B14F-4D97-AF65-F5344CB8AC3E}">
        <p14:creationId xmlns:p14="http://schemas.microsoft.com/office/powerpoint/2010/main" val="26617200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グループ化 22">
            <a:extLst>
              <a:ext uri="{FF2B5EF4-FFF2-40B4-BE49-F238E27FC236}">
                <a16:creationId xmlns:a16="http://schemas.microsoft.com/office/drawing/2014/main" id="{ABA3765F-AF72-4565-A9DE-2425481C4703}"/>
              </a:ext>
            </a:extLst>
          </p:cNvPr>
          <p:cNvGrpSpPr/>
          <p:nvPr/>
        </p:nvGrpSpPr>
        <p:grpSpPr>
          <a:xfrm>
            <a:off x="1027161" y="291536"/>
            <a:ext cx="5203473" cy="4880710"/>
            <a:chOff x="199890" y="1262952"/>
            <a:chExt cx="5822854" cy="5461672"/>
          </a:xfrm>
        </p:grpSpPr>
        <p:pic>
          <p:nvPicPr>
            <p:cNvPr id="24" name="図 23" descr="ダイアグラム, 概略図&#10;&#10;自動的に生成された説明">
              <a:extLst>
                <a:ext uri="{FF2B5EF4-FFF2-40B4-BE49-F238E27FC236}">
                  <a16:creationId xmlns:a16="http://schemas.microsoft.com/office/drawing/2014/main" id="{86E6A535-CAB1-48D8-8585-C376A3618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979" y="1659260"/>
              <a:ext cx="5066395" cy="4741698"/>
            </a:xfrm>
            <a:prstGeom prst="rect">
              <a:avLst/>
            </a:prstGeom>
          </p:spPr>
        </p:pic>
        <p:sp>
          <p:nvSpPr>
            <p:cNvPr id="25" name="四角形: 角を丸くする 24">
              <a:extLst>
                <a:ext uri="{FF2B5EF4-FFF2-40B4-BE49-F238E27FC236}">
                  <a16:creationId xmlns:a16="http://schemas.microsoft.com/office/drawing/2014/main" id="{A6FF2F36-01B2-4984-9624-0C4495DB6430}"/>
                </a:ext>
              </a:extLst>
            </p:cNvPr>
            <p:cNvSpPr/>
            <p:nvPr/>
          </p:nvSpPr>
          <p:spPr>
            <a:xfrm>
              <a:off x="199890" y="1488248"/>
              <a:ext cx="5822854" cy="5236376"/>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四角形: 角を丸くする 25">
              <a:extLst>
                <a:ext uri="{FF2B5EF4-FFF2-40B4-BE49-F238E27FC236}">
                  <a16:creationId xmlns:a16="http://schemas.microsoft.com/office/drawing/2014/main" id="{55D9C38B-6845-4A4D-AF9D-E4DE95B8CC56}"/>
                </a:ext>
              </a:extLst>
            </p:cNvPr>
            <p:cNvSpPr/>
            <p:nvPr/>
          </p:nvSpPr>
          <p:spPr>
            <a:xfrm>
              <a:off x="2241176" y="1560858"/>
              <a:ext cx="1695636" cy="60209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四角形: 角を丸くする 26">
              <a:extLst>
                <a:ext uri="{FF2B5EF4-FFF2-40B4-BE49-F238E27FC236}">
                  <a16:creationId xmlns:a16="http://schemas.microsoft.com/office/drawing/2014/main" id="{B5AFE010-3136-42FB-A2DD-EB10F6972B33}"/>
                </a:ext>
              </a:extLst>
            </p:cNvPr>
            <p:cNvSpPr/>
            <p:nvPr/>
          </p:nvSpPr>
          <p:spPr>
            <a:xfrm>
              <a:off x="2668727" y="5808010"/>
              <a:ext cx="2172576" cy="71262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四角形: 角を丸くする 27">
              <a:extLst>
                <a:ext uri="{FF2B5EF4-FFF2-40B4-BE49-F238E27FC236}">
                  <a16:creationId xmlns:a16="http://schemas.microsoft.com/office/drawing/2014/main" id="{95E5F3B4-ACAA-4C5B-93DD-A775A1920781}"/>
                </a:ext>
              </a:extLst>
            </p:cNvPr>
            <p:cNvSpPr/>
            <p:nvPr/>
          </p:nvSpPr>
          <p:spPr>
            <a:xfrm>
              <a:off x="3755015" y="2197982"/>
              <a:ext cx="2172576" cy="286266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四角形: 角を丸くする 28">
              <a:extLst>
                <a:ext uri="{FF2B5EF4-FFF2-40B4-BE49-F238E27FC236}">
                  <a16:creationId xmlns:a16="http://schemas.microsoft.com/office/drawing/2014/main" id="{E05D6737-0CFE-47C6-B345-914CEAAE1A17}"/>
                </a:ext>
              </a:extLst>
            </p:cNvPr>
            <p:cNvSpPr/>
            <p:nvPr/>
          </p:nvSpPr>
          <p:spPr>
            <a:xfrm>
              <a:off x="295043" y="2366936"/>
              <a:ext cx="2735028" cy="332634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テキスト ボックス 29">
              <a:extLst>
                <a:ext uri="{FF2B5EF4-FFF2-40B4-BE49-F238E27FC236}">
                  <a16:creationId xmlns:a16="http://schemas.microsoft.com/office/drawing/2014/main" id="{64EA8C09-5385-46A0-80AD-6BBEF1F80DAF}"/>
                </a:ext>
              </a:extLst>
            </p:cNvPr>
            <p:cNvSpPr txBox="1"/>
            <p:nvPr/>
          </p:nvSpPr>
          <p:spPr>
            <a:xfrm>
              <a:off x="3936812" y="1262952"/>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α</a:t>
              </a:r>
              <a:endParaRPr kumimoji="1" lang="ja-JP" altLang="en-US" sz="4000" dirty="0">
                <a:solidFill>
                  <a:schemeClr val="accent1">
                    <a:lumMod val="75000"/>
                  </a:schemeClr>
                </a:solidFill>
              </a:endParaRPr>
            </a:p>
          </p:txBody>
        </p:sp>
        <p:sp>
          <p:nvSpPr>
            <p:cNvPr id="31" name="テキスト ボックス 30">
              <a:extLst>
                <a:ext uri="{FF2B5EF4-FFF2-40B4-BE49-F238E27FC236}">
                  <a16:creationId xmlns:a16="http://schemas.microsoft.com/office/drawing/2014/main" id="{A88F3526-3702-4A61-ACC1-596C99BAEB70}"/>
                </a:ext>
              </a:extLst>
            </p:cNvPr>
            <p:cNvSpPr txBox="1"/>
            <p:nvPr/>
          </p:nvSpPr>
          <p:spPr>
            <a:xfrm>
              <a:off x="4891696" y="5781648"/>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Δ</a:t>
              </a:r>
              <a:endParaRPr kumimoji="1" lang="ja-JP" altLang="en-US" sz="4000" dirty="0">
                <a:solidFill>
                  <a:schemeClr val="accent1">
                    <a:lumMod val="75000"/>
                  </a:schemeClr>
                </a:solidFill>
              </a:endParaRPr>
            </a:p>
          </p:txBody>
        </p:sp>
        <p:sp>
          <p:nvSpPr>
            <p:cNvPr id="32" name="テキスト ボックス 31">
              <a:extLst>
                <a:ext uri="{FF2B5EF4-FFF2-40B4-BE49-F238E27FC236}">
                  <a16:creationId xmlns:a16="http://schemas.microsoft.com/office/drawing/2014/main" id="{8D66A9BC-04D2-4E67-814A-F527B4241C0C}"/>
                </a:ext>
              </a:extLst>
            </p:cNvPr>
            <p:cNvSpPr txBox="1"/>
            <p:nvPr/>
          </p:nvSpPr>
          <p:spPr>
            <a:xfrm>
              <a:off x="5353862" y="1539583"/>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γ</a:t>
              </a:r>
              <a:endParaRPr kumimoji="1" lang="ja-JP" altLang="en-US" sz="4000" dirty="0">
                <a:solidFill>
                  <a:schemeClr val="accent1">
                    <a:lumMod val="75000"/>
                  </a:schemeClr>
                </a:solidFill>
              </a:endParaRPr>
            </a:p>
          </p:txBody>
        </p:sp>
        <p:sp>
          <p:nvSpPr>
            <p:cNvPr id="33" name="テキスト ボックス 32">
              <a:extLst>
                <a:ext uri="{FF2B5EF4-FFF2-40B4-BE49-F238E27FC236}">
                  <a16:creationId xmlns:a16="http://schemas.microsoft.com/office/drawing/2014/main" id="{CF8A5A42-63D0-4617-BAE0-8CCEE182E283}"/>
                </a:ext>
              </a:extLst>
            </p:cNvPr>
            <p:cNvSpPr txBox="1"/>
            <p:nvPr/>
          </p:nvSpPr>
          <p:spPr>
            <a:xfrm>
              <a:off x="235222" y="1747337"/>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β</a:t>
              </a:r>
              <a:endParaRPr kumimoji="1" lang="ja-JP" altLang="en-US" sz="4000" dirty="0">
                <a:solidFill>
                  <a:schemeClr val="accent1">
                    <a:lumMod val="75000"/>
                  </a:schemeClr>
                </a:solidFill>
              </a:endParaRPr>
            </a:p>
          </p:txBody>
        </p:sp>
        <p:sp>
          <p:nvSpPr>
            <p:cNvPr id="34" name="テキスト ボックス 33">
              <a:extLst>
                <a:ext uri="{FF2B5EF4-FFF2-40B4-BE49-F238E27FC236}">
                  <a16:creationId xmlns:a16="http://schemas.microsoft.com/office/drawing/2014/main" id="{B98192B8-BDF7-4CF3-93EE-C06B1CB6F97E}"/>
                </a:ext>
              </a:extLst>
            </p:cNvPr>
            <p:cNvSpPr txBox="1"/>
            <p:nvPr/>
          </p:nvSpPr>
          <p:spPr>
            <a:xfrm>
              <a:off x="2778021" y="1497212"/>
              <a:ext cx="350520" cy="461665"/>
            </a:xfrm>
            <a:prstGeom prst="rect">
              <a:avLst/>
            </a:prstGeom>
            <a:noFill/>
          </p:spPr>
          <p:txBody>
            <a:bodyPr wrap="square" rtlCol="0">
              <a:spAutoFit/>
            </a:bodyPr>
            <a:lstStyle/>
            <a:p>
              <a:r>
                <a:rPr kumimoji="1" lang="en-US" altLang="ja-JP" sz="2400" b="1" dirty="0"/>
                <a:t>A</a:t>
              </a:r>
              <a:endParaRPr kumimoji="1" lang="ja-JP" altLang="en-US" sz="2400" b="1" dirty="0"/>
            </a:p>
          </p:txBody>
        </p:sp>
        <p:sp>
          <p:nvSpPr>
            <p:cNvPr id="35" name="テキスト ボックス 34">
              <a:extLst>
                <a:ext uri="{FF2B5EF4-FFF2-40B4-BE49-F238E27FC236}">
                  <a16:creationId xmlns:a16="http://schemas.microsoft.com/office/drawing/2014/main" id="{ED93E040-639D-4B4D-BCCC-57C5DAEF6523}"/>
                </a:ext>
              </a:extLst>
            </p:cNvPr>
            <p:cNvSpPr txBox="1"/>
            <p:nvPr/>
          </p:nvSpPr>
          <p:spPr>
            <a:xfrm>
              <a:off x="3402336" y="1488248"/>
              <a:ext cx="350520" cy="461665"/>
            </a:xfrm>
            <a:prstGeom prst="rect">
              <a:avLst/>
            </a:prstGeom>
            <a:noFill/>
          </p:spPr>
          <p:txBody>
            <a:bodyPr wrap="square" rtlCol="0">
              <a:spAutoFit/>
            </a:bodyPr>
            <a:lstStyle/>
            <a:p>
              <a:r>
                <a:rPr kumimoji="1" lang="en-US" altLang="ja-JP" sz="2400" b="1" dirty="0"/>
                <a:t>B</a:t>
              </a:r>
              <a:endParaRPr kumimoji="1" lang="ja-JP" altLang="en-US" sz="2400" b="1" dirty="0"/>
            </a:p>
          </p:txBody>
        </p:sp>
        <p:sp>
          <p:nvSpPr>
            <p:cNvPr id="36" name="テキスト ボックス 35">
              <a:extLst>
                <a:ext uri="{FF2B5EF4-FFF2-40B4-BE49-F238E27FC236}">
                  <a16:creationId xmlns:a16="http://schemas.microsoft.com/office/drawing/2014/main" id="{0A503ED4-5AA6-47C4-823F-A72A087376EF}"/>
                </a:ext>
              </a:extLst>
            </p:cNvPr>
            <p:cNvSpPr txBox="1"/>
            <p:nvPr/>
          </p:nvSpPr>
          <p:spPr>
            <a:xfrm>
              <a:off x="395537" y="3244069"/>
              <a:ext cx="350520" cy="461665"/>
            </a:xfrm>
            <a:prstGeom prst="rect">
              <a:avLst/>
            </a:prstGeom>
            <a:noFill/>
          </p:spPr>
          <p:txBody>
            <a:bodyPr wrap="square" rtlCol="0">
              <a:spAutoFit/>
            </a:bodyPr>
            <a:lstStyle/>
            <a:p>
              <a:r>
                <a:rPr kumimoji="1" lang="en-US" altLang="ja-JP" sz="2400" b="1" dirty="0"/>
                <a:t>C</a:t>
              </a:r>
              <a:endParaRPr kumimoji="1" lang="ja-JP" altLang="en-US" sz="2400" b="1" dirty="0"/>
            </a:p>
          </p:txBody>
        </p:sp>
        <p:sp>
          <p:nvSpPr>
            <p:cNvPr id="37" name="テキスト ボックス 36">
              <a:extLst>
                <a:ext uri="{FF2B5EF4-FFF2-40B4-BE49-F238E27FC236}">
                  <a16:creationId xmlns:a16="http://schemas.microsoft.com/office/drawing/2014/main" id="{C1528E3D-E963-4E43-97AF-65EA6CCE713A}"/>
                </a:ext>
              </a:extLst>
            </p:cNvPr>
            <p:cNvSpPr txBox="1"/>
            <p:nvPr/>
          </p:nvSpPr>
          <p:spPr>
            <a:xfrm>
              <a:off x="1089819" y="3799299"/>
              <a:ext cx="350520" cy="461665"/>
            </a:xfrm>
            <a:prstGeom prst="rect">
              <a:avLst/>
            </a:prstGeom>
            <a:noFill/>
          </p:spPr>
          <p:txBody>
            <a:bodyPr wrap="square" rtlCol="0">
              <a:spAutoFit/>
            </a:bodyPr>
            <a:lstStyle/>
            <a:p>
              <a:r>
                <a:rPr kumimoji="1" lang="en-US" altLang="ja-JP" sz="2400" b="1" dirty="0"/>
                <a:t>D</a:t>
              </a:r>
              <a:endParaRPr kumimoji="1" lang="ja-JP" altLang="en-US" sz="2400" b="1" dirty="0"/>
            </a:p>
          </p:txBody>
        </p:sp>
        <p:sp>
          <p:nvSpPr>
            <p:cNvPr id="38" name="テキスト ボックス 37">
              <a:extLst>
                <a:ext uri="{FF2B5EF4-FFF2-40B4-BE49-F238E27FC236}">
                  <a16:creationId xmlns:a16="http://schemas.microsoft.com/office/drawing/2014/main" id="{98A900FA-4A52-4419-BBC0-7DA1A0CD5047}"/>
                </a:ext>
              </a:extLst>
            </p:cNvPr>
            <p:cNvSpPr txBox="1"/>
            <p:nvPr/>
          </p:nvSpPr>
          <p:spPr>
            <a:xfrm>
              <a:off x="2760797" y="6070139"/>
              <a:ext cx="350520" cy="461665"/>
            </a:xfrm>
            <a:prstGeom prst="rect">
              <a:avLst/>
            </a:prstGeom>
            <a:noFill/>
          </p:spPr>
          <p:txBody>
            <a:bodyPr wrap="square" rtlCol="0">
              <a:spAutoFit/>
            </a:bodyPr>
            <a:lstStyle/>
            <a:p>
              <a:r>
                <a:rPr kumimoji="1" lang="en-US" altLang="ja-JP" sz="2400" b="1" dirty="0"/>
                <a:t>I</a:t>
              </a:r>
              <a:endParaRPr kumimoji="1" lang="ja-JP" altLang="en-US" sz="2400" b="1" dirty="0"/>
            </a:p>
          </p:txBody>
        </p:sp>
        <p:sp>
          <p:nvSpPr>
            <p:cNvPr id="39" name="テキスト ボックス 38">
              <a:extLst>
                <a:ext uri="{FF2B5EF4-FFF2-40B4-BE49-F238E27FC236}">
                  <a16:creationId xmlns:a16="http://schemas.microsoft.com/office/drawing/2014/main" id="{3170FD92-C0F7-4F04-97A7-55263985928F}"/>
                </a:ext>
              </a:extLst>
            </p:cNvPr>
            <p:cNvSpPr txBox="1"/>
            <p:nvPr/>
          </p:nvSpPr>
          <p:spPr>
            <a:xfrm>
              <a:off x="5102208" y="4598977"/>
              <a:ext cx="350520" cy="461665"/>
            </a:xfrm>
            <a:prstGeom prst="rect">
              <a:avLst/>
            </a:prstGeom>
            <a:noFill/>
          </p:spPr>
          <p:txBody>
            <a:bodyPr wrap="square" rtlCol="0">
              <a:spAutoFit/>
            </a:bodyPr>
            <a:lstStyle/>
            <a:p>
              <a:r>
                <a:rPr kumimoji="1" lang="en-US" altLang="ja-JP" sz="2400" b="1" dirty="0"/>
                <a:t>H</a:t>
              </a:r>
              <a:endParaRPr kumimoji="1" lang="ja-JP" altLang="en-US" sz="2400" b="1" dirty="0"/>
            </a:p>
          </p:txBody>
        </p:sp>
        <p:sp>
          <p:nvSpPr>
            <p:cNvPr id="40" name="テキスト ボックス 39">
              <a:extLst>
                <a:ext uri="{FF2B5EF4-FFF2-40B4-BE49-F238E27FC236}">
                  <a16:creationId xmlns:a16="http://schemas.microsoft.com/office/drawing/2014/main" id="{E5D24ECE-7FD9-428C-B362-317CBC4BC05B}"/>
                </a:ext>
              </a:extLst>
            </p:cNvPr>
            <p:cNvSpPr txBox="1"/>
            <p:nvPr/>
          </p:nvSpPr>
          <p:spPr>
            <a:xfrm>
              <a:off x="5484297" y="3568467"/>
              <a:ext cx="350520" cy="461665"/>
            </a:xfrm>
            <a:prstGeom prst="rect">
              <a:avLst/>
            </a:prstGeom>
            <a:noFill/>
          </p:spPr>
          <p:txBody>
            <a:bodyPr wrap="square" rtlCol="0">
              <a:spAutoFit/>
            </a:bodyPr>
            <a:lstStyle/>
            <a:p>
              <a:r>
                <a:rPr kumimoji="1" lang="en-US" altLang="ja-JP" sz="2400" b="1" dirty="0"/>
                <a:t>G</a:t>
              </a:r>
              <a:endParaRPr kumimoji="1" lang="ja-JP" altLang="en-US" sz="2400" b="1" dirty="0"/>
            </a:p>
          </p:txBody>
        </p:sp>
        <p:sp>
          <p:nvSpPr>
            <p:cNvPr id="41" name="テキスト ボックス 40">
              <a:extLst>
                <a:ext uri="{FF2B5EF4-FFF2-40B4-BE49-F238E27FC236}">
                  <a16:creationId xmlns:a16="http://schemas.microsoft.com/office/drawing/2014/main" id="{EF87CD31-F0E0-4A5A-A7A6-3F4F11EB232D}"/>
                </a:ext>
              </a:extLst>
            </p:cNvPr>
            <p:cNvSpPr txBox="1"/>
            <p:nvPr/>
          </p:nvSpPr>
          <p:spPr>
            <a:xfrm>
              <a:off x="5256763" y="2694376"/>
              <a:ext cx="350520" cy="461665"/>
            </a:xfrm>
            <a:prstGeom prst="rect">
              <a:avLst/>
            </a:prstGeom>
            <a:noFill/>
          </p:spPr>
          <p:txBody>
            <a:bodyPr wrap="square" rtlCol="0">
              <a:spAutoFit/>
            </a:bodyPr>
            <a:lstStyle/>
            <a:p>
              <a:r>
                <a:rPr kumimoji="1" lang="en-US" altLang="ja-JP" sz="2400" b="1" dirty="0"/>
                <a:t>F</a:t>
              </a:r>
              <a:endParaRPr kumimoji="1" lang="ja-JP" altLang="en-US" sz="2400" b="1" dirty="0"/>
            </a:p>
          </p:txBody>
        </p:sp>
        <p:sp>
          <p:nvSpPr>
            <p:cNvPr id="42" name="テキスト ボックス 41">
              <a:extLst>
                <a:ext uri="{FF2B5EF4-FFF2-40B4-BE49-F238E27FC236}">
                  <a16:creationId xmlns:a16="http://schemas.microsoft.com/office/drawing/2014/main" id="{B2E86ACA-85F2-4805-B9B7-B667260778F8}"/>
                </a:ext>
              </a:extLst>
            </p:cNvPr>
            <p:cNvSpPr txBox="1"/>
            <p:nvPr/>
          </p:nvSpPr>
          <p:spPr>
            <a:xfrm>
              <a:off x="596698" y="4737075"/>
              <a:ext cx="350520" cy="461665"/>
            </a:xfrm>
            <a:prstGeom prst="rect">
              <a:avLst/>
            </a:prstGeom>
            <a:noFill/>
          </p:spPr>
          <p:txBody>
            <a:bodyPr wrap="square" rtlCol="0">
              <a:spAutoFit/>
            </a:bodyPr>
            <a:lstStyle/>
            <a:p>
              <a:r>
                <a:rPr kumimoji="1" lang="en-US" altLang="ja-JP" sz="2400" b="1" dirty="0"/>
                <a:t>E</a:t>
              </a:r>
              <a:endParaRPr kumimoji="1" lang="ja-JP" altLang="en-US" sz="2400" b="1" dirty="0"/>
            </a:p>
          </p:txBody>
        </p:sp>
        <p:sp>
          <p:nvSpPr>
            <p:cNvPr id="43" name="テキスト ボックス 42">
              <a:extLst>
                <a:ext uri="{FF2B5EF4-FFF2-40B4-BE49-F238E27FC236}">
                  <a16:creationId xmlns:a16="http://schemas.microsoft.com/office/drawing/2014/main" id="{7B578507-D14C-4DDC-8450-018897B4AB60}"/>
                </a:ext>
              </a:extLst>
            </p:cNvPr>
            <p:cNvSpPr txBox="1"/>
            <p:nvPr/>
          </p:nvSpPr>
          <p:spPr>
            <a:xfrm>
              <a:off x="4428685" y="6101126"/>
              <a:ext cx="350520" cy="461665"/>
            </a:xfrm>
            <a:prstGeom prst="rect">
              <a:avLst/>
            </a:prstGeom>
            <a:noFill/>
          </p:spPr>
          <p:txBody>
            <a:bodyPr wrap="square" rtlCol="0">
              <a:spAutoFit/>
            </a:bodyPr>
            <a:lstStyle/>
            <a:p>
              <a:r>
                <a:rPr kumimoji="1" lang="en-US" altLang="ja-JP" sz="2400" b="1" dirty="0"/>
                <a:t>J</a:t>
              </a:r>
              <a:endParaRPr kumimoji="1" lang="ja-JP" altLang="en-US" sz="2400" b="1" dirty="0"/>
            </a:p>
          </p:txBody>
        </p:sp>
      </p:grpSp>
      <p:grpSp>
        <p:nvGrpSpPr>
          <p:cNvPr id="44" name="グループ化 43">
            <a:extLst>
              <a:ext uri="{FF2B5EF4-FFF2-40B4-BE49-F238E27FC236}">
                <a16:creationId xmlns:a16="http://schemas.microsoft.com/office/drawing/2014/main" id="{9449D475-4DEE-40E0-9DD6-53B741B2FE75}"/>
              </a:ext>
            </a:extLst>
          </p:cNvPr>
          <p:cNvGrpSpPr/>
          <p:nvPr/>
        </p:nvGrpSpPr>
        <p:grpSpPr>
          <a:xfrm>
            <a:off x="3644289" y="5278617"/>
            <a:ext cx="2685365" cy="445308"/>
            <a:chOff x="215132" y="1157187"/>
            <a:chExt cx="2685365" cy="445308"/>
          </a:xfrm>
        </p:grpSpPr>
        <p:sp>
          <p:nvSpPr>
            <p:cNvPr id="46" name="テキスト ボックス 45">
              <a:extLst>
                <a:ext uri="{FF2B5EF4-FFF2-40B4-BE49-F238E27FC236}">
                  <a16:creationId xmlns:a16="http://schemas.microsoft.com/office/drawing/2014/main" id="{A46C5906-D5DC-43E5-BC96-FB1243DFB22C}"/>
                </a:ext>
              </a:extLst>
            </p:cNvPr>
            <p:cNvSpPr txBox="1"/>
            <p:nvPr/>
          </p:nvSpPr>
          <p:spPr>
            <a:xfrm flipH="1">
              <a:off x="577941" y="1157187"/>
              <a:ext cx="2322556" cy="426335"/>
            </a:xfrm>
            <a:prstGeom prst="rect">
              <a:avLst/>
            </a:prstGeom>
            <a:noFill/>
          </p:spPr>
          <p:txBody>
            <a:bodyPr wrap="square" rtlCol="0">
              <a:spAutoFit/>
            </a:bodyPr>
            <a:lstStyle/>
            <a:p>
              <a:pPr>
                <a:lnSpc>
                  <a:spcPct val="150000"/>
                </a:lnSpc>
              </a:pPr>
              <a:r>
                <a:rPr kumimoji="1" lang="ja-JP" altLang="en-US" sz="1600" dirty="0"/>
                <a:t>：賭けられた回数</a:t>
              </a:r>
              <a:endParaRPr kumimoji="1" lang="en-US" altLang="ja-JP" sz="1600" dirty="0"/>
            </a:p>
          </p:txBody>
        </p:sp>
        <p:pic>
          <p:nvPicPr>
            <p:cNvPr id="47" name="図 46" descr="ダイアグラム, 概略図&#10;&#10;自動的に生成された説明">
              <a:extLst>
                <a:ext uri="{FF2B5EF4-FFF2-40B4-BE49-F238E27FC236}">
                  <a16:creationId xmlns:a16="http://schemas.microsoft.com/office/drawing/2014/main" id="{0C2A9EBB-0EA0-4E32-9F57-AEFF825CFB82}"/>
                </a:ext>
              </a:extLst>
            </p:cNvPr>
            <p:cNvPicPr>
              <a:picLocks noChangeAspect="1"/>
            </p:cNvPicPr>
            <p:nvPr/>
          </p:nvPicPr>
          <p:blipFill rotWithShape="1">
            <a:blip r:embed="rId2">
              <a:extLst>
                <a:ext uri="{28A0092B-C50C-407E-A947-70E740481C1C}">
                  <a14:useLocalDpi xmlns:a14="http://schemas.microsoft.com/office/drawing/2010/main" val="0"/>
                </a:ext>
              </a:extLst>
            </a:blip>
            <a:srcRect l="5676" t="23254" r="84587" b="67009"/>
            <a:stretch/>
          </p:blipFill>
          <p:spPr>
            <a:xfrm>
              <a:off x="215132" y="1207512"/>
              <a:ext cx="389152" cy="394983"/>
            </a:xfrm>
            <a:prstGeom prst="ellipse">
              <a:avLst/>
            </a:prstGeom>
          </p:spPr>
        </p:pic>
      </p:grpSp>
      <p:grpSp>
        <p:nvGrpSpPr>
          <p:cNvPr id="48" name="グループ化 47">
            <a:extLst>
              <a:ext uri="{FF2B5EF4-FFF2-40B4-BE49-F238E27FC236}">
                <a16:creationId xmlns:a16="http://schemas.microsoft.com/office/drawing/2014/main" id="{C1D4257D-5EFE-4DFE-82B0-97E6ED7BB1ED}"/>
              </a:ext>
            </a:extLst>
          </p:cNvPr>
          <p:cNvGrpSpPr/>
          <p:nvPr/>
        </p:nvGrpSpPr>
        <p:grpSpPr>
          <a:xfrm>
            <a:off x="1200356" y="5184175"/>
            <a:ext cx="2610486" cy="518668"/>
            <a:chOff x="290011" y="1157187"/>
            <a:chExt cx="2610486" cy="518668"/>
          </a:xfrm>
        </p:grpSpPr>
        <p:pic>
          <p:nvPicPr>
            <p:cNvPr id="49" name="図 48" descr="ダイアグラム, 概略図&#10;&#10;自動的に生成された説明">
              <a:extLst>
                <a:ext uri="{FF2B5EF4-FFF2-40B4-BE49-F238E27FC236}">
                  <a16:creationId xmlns:a16="http://schemas.microsoft.com/office/drawing/2014/main" id="{A40357DD-33F2-4A2C-AF8A-6CD1A51E56DA}"/>
                </a:ext>
              </a:extLst>
            </p:cNvPr>
            <p:cNvPicPr>
              <a:picLocks noChangeAspect="1"/>
            </p:cNvPicPr>
            <p:nvPr/>
          </p:nvPicPr>
          <p:blipFill rotWithShape="1">
            <a:blip r:embed="rId3">
              <a:extLst>
                <a:ext uri="{28A0092B-C50C-407E-A947-70E740481C1C}">
                  <a14:useLocalDpi xmlns:a14="http://schemas.microsoft.com/office/drawing/2010/main" val="0"/>
                </a:ext>
              </a:extLst>
            </a:blip>
            <a:srcRect l="27905" t="42955" r="58912" b="42955"/>
            <a:stretch/>
          </p:blipFill>
          <p:spPr>
            <a:xfrm>
              <a:off x="290011" y="1280797"/>
              <a:ext cx="389152" cy="386973"/>
            </a:xfrm>
            <a:prstGeom prst="ellipse">
              <a:avLst/>
            </a:prstGeom>
            <a:ln>
              <a:solidFill>
                <a:schemeClr val="tx1"/>
              </a:solidFill>
            </a:ln>
          </p:spPr>
        </p:pic>
        <p:sp>
          <p:nvSpPr>
            <p:cNvPr id="50" name="テキスト ボックス 49">
              <a:extLst>
                <a:ext uri="{FF2B5EF4-FFF2-40B4-BE49-F238E27FC236}">
                  <a16:creationId xmlns:a16="http://schemas.microsoft.com/office/drawing/2014/main" id="{98A19849-5AC0-4CC6-A545-9958C65C3D61}"/>
                </a:ext>
              </a:extLst>
            </p:cNvPr>
            <p:cNvSpPr txBox="1"/>
            <p:nvPr/>
          </p:nvSpPr>
          <p:spPr>
            <a:xfrm flipH="1">
              <a:off x="577941" y="1157187"/>
              <a:ext cx="2322556" cy="518668"/>
            </a:xfrm>
            <a:prstGeom prst="rect">
              <a:avLst/>
            </a:prstGeom>
            <a:noFill/>
          </p:spPr>
          <p:txBody>
            <a:bodyPr wrap="square" rtlCol="0">
              <a:spAutoFit/>
            </a:bodyPr>
            <a:lstStyle/>
            <a:p>
              <a:pPr>
                <a:lnSpc>
                  <a:spcPct val="200000"/>
                </a:lnSpc>
              </a:pPr>
              <a:r>
                <a:rPr kumimoji="1" lang="ja-JP" altLang="en-US" sz="1600" dirty="0"/>
                <a:t>：利他行為した回数</a:t>
              </a:r>
              <a:endParaRPr kumimoji="1" lang="en-US" altLang="ja-JP" sz="1600" dirty="0"/>
            </a:p>
          </p:txBody>
        </p:sp>
      </p:grpSp>
    </p:spTree>
    <p:extLst>
      <p:ext uri="{BB962C8B-B14F-4D97-AF65-F5344CB8AC3E}">
        <p14:creationId xmlns:p14="http://schemas.microsoft.com/office/powerpoint/2010/main" val="13275600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27140EF0-CA68-4EA9-9648-23E86E2F82CA}"/>
              </a:ext>
            </a:extLst>
          </p:cNvPr>
          <p:cNvGrpSpPr/>
          <p:nvPr/>
        </p:nvGrpSpPr>
        <p:grpSpPr>
          <a:xfrm>
            <a:off x="384817" y="181211"/>
            <a:ext cx="4187183" cy="2239970"/>
            <a:chOff x="142492" y="1146553"/>
            <a:chExt cx="4187183" cy="2239970"/>
          </a:xfrm>
        </p:grpSpPr>
        <p:pic>
          <p:nvPicPr>
            <p:cNvPr id="5" name="Picture 2">
              <a:extLst>
                <a:ext uri="{FF2B5EF4-FFF2-40B4-BE49-F238E27FC236}">
                  <a16:creationId xmlns:a16="http://schemas.microsoft.com/office/drawing/2014/main" id="{D6B27AD5-5122-44B8-82CD-3DD1E6C9D2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02" t="16568" r="19910"/>
            <a:stretch/>
          </p:blipFill>
          <p:spPr bwMode="auto">
            <a:xfrm>
              <a:off x="1465118" y="1723482"/>
              <a:ext cx="1709631" cy="1612916"/>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E1A7A25E-E25A-4B46-A690-C50732F91F40}"/>
                </a:ext>
              </a:extLst>
            </p:cNvPr>
            <p:cNvSpPr txBox="1"/>
            <p:nvPr/>
          </p:nvSpPr>
          <p:spPr>
            <a:xfrm>
              <a:off x="3174677" y="2630419"/>
              <a:ext cx="1154998" cy="584775"/>
            </a:xfrm>
            <a:prstGeom prst="rect">
              <a:avLst/>
            </a:prstGeom>
            <a:noFill/>
          </p:spPr>
          <p:txBody>
            <a:bodyPr wrap="square" rtlCol="0">
              <a:spAutoFit/>
            </a:bodyPr>
            <a:lstStyle/>
            <a:p>
              <a:r>
                <a:rPr kumimoji="1" lang="ja-JP" altLang="en-US" sz="1600" dirty="0"/>
                <a:t>持つようになった</a:t>
              </a:r>
              <a:endParaRPr kumimoji="1" lang="en-US" altLang="ja-JP" sz="1600" dirty="0"/>
            </a:p>
          </p:txBody>
        </p:sp>
        <p:sp>
          <p:nvSpPr>
            <p:cNvPr id="7" name="テキスト ボックス 6">
              <a:extLst>
                <a:ext uri="{FF2B5EF4-FFF2-40B4-BE49-F238E27FC236}">
                  <a16:creationId xmlns:a16="http://schemas.microsoft.com/office/drawing/2014/main" id="{14DE6128-5309-41E6-9FF9-C451767D989B}"/>
                </a:ext>
              </a:extLst>
            </p:cNvPr>
            <p:cNvSpPr txBox="1"/>
            <p:nvPr/>
          </p:nvSpPr>
          <p:spPr>
            <a:xfrm>
              <a:off x="265277" y="1940984"/>
              <a:ext cx="1434239" cy="338554"/>
            </a:xfrm>
            <a:prstGeom prst="rect">
              <a:avLst/>
            </a:prstGeom>
            <a:noFill/>
          </p:spPr>
          <p:txBody>
            <a:bodyPr wrap="square" rtlCol="0">
              <a:spAutoFit/>
            </a:bodyPr>
            <a:lstStyle/>
            <a:p>
              <a:r>
                <a:rPr kumimoji="1" lang="ja-JP" altLang="en-US" sz="1600" dirty="0"/>
                <a:t>変わらない</a:t>
              </a:r>
              <a:endParaRPr kumimoji="1" lang="en-US" altLang="ja-JP" sz="1600" dirty="0"/>
            </a:p>
          </p:txBody>
        </p:sp>
        <p:sp>
          <p:nvSpPr>
            <p:cNvPr id="8" name="四角形: 角を丸くする 7">
              <a:extLst>
                <a:ext uri="{FF2B5EF4-FFF2-40B4-BE49-F238E27FC236}">
                  <a16:creationId xmlns:a16="http://schemas.microsoft.com/office/drawing/2014/main" id="{B43837B6-E9C7-4F6A-B819-D5CA03DC79BB}"/>
                </a:ext>
              </a:extLst>
            </p:cNvPr>
            <p:cNvSpPr/>
            <p:nvPr/>
          </p:nvSpPr>
          <p:spPr>
            <a:xfrm>
              <a:off x="142492" y="1146553"/>
              <a:ext cx="4103554" cy="2239970"/>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9D594767-FED5-4798-B2A9-F48BE24EA024}"/>
                </a:ext>
              </a:extLst>
            </p:cNvPr>
            <p:cNvSpPr txBox="1"/>
            <p:nvPr/>
          </p:nvSpPr>
          <p:spPr>
            <a:xfrm>
              <a:off x="197428" y="1239146"/>
              <a:ext cx="3801247" cy="523220"/>
            </a:xfrm>
            <a:prstGeom prst="rect">
              <a:avLst/>
            </a:prstGeom>
            <a:noFill/>
          </p:spPr>
          <p:txBody>
            <a:bodyPr wrap="square" rtlCol="0">
              <a:spAutoFit/>
            </a:bodyPr>
            <a:lstStyle/>
            <a:p>
              <a:pPr indent="126365" algn="just"/>
              <a:r>
                <a:rPr lang="en-US" altLang="ja-JP" sz="1400" kern="100" dirty="0">
                  <a:effectLst/>
                </a:rPr>
                <a:t>Q.</a:t>
              </a:r>
              <a:r>
                <a:rPr lang="ja-JP" altLang="en-US" sz="1400" kern="100" dirty="0">
                  <a:effectLst/>
                </a:rPr>
                <a:t>利他行為のレベル</a:t>
              </a:r>
              <a:r>
                <a:rPr lang="en-US" altLang="ja-JP" sz="1400" kern="100" dirty="0">
                  <a:effectLst/>
                </a:rPr>
                <a:t>1</a:t>
              </a:r>
              <a:r>
                <a:rPr lang="ja-JP" altLang="en-US" sz="1400" kern="100" dirty="0">
                  <a:effectLst/>
                </a:rPr>
                <a:t>によって利他行為をしようという意識を持つようになりましたか？</a:t>
              </a:r>
              <a:endParaRPr lang="ja-JP" altLang="ja-JP" sz="14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grpSp>
      <p:grpSp>
        <p:nvGrpSpPr>
          <p:cNvPr id="10" name="グループ化 9">
            <a:extLst>
              <a:ext uri="{FF2B5EF4-FFF2-40B4-BE49-F238E27FC236}">
                <a16:creationId xmlns:a16="http://schemas.microsoft.com/office/drawing/2014/main" id="{F9A88B9A-1787-4365-8D5B-77CFEDA45E88}"/>
              </a:ext>
            </a:extLst>
          </p:cNvPr>
          <p:cNvGrpSpPr/>
          <p:nvPr/>
        </p:nvGrpSpPr>
        <p:grpSpPr>
          <a:xfrm>
            <a:off x="4543307" y="173499"/>
            <a:ext cx="4136594" cy="2271085"/>
            <a:chOff x="4742129" y="1146553"/>
            <a:chExt cx="4136594" cy="2271085"/>
          </a:xfrm>
        </p:grpSpPr>
        <p:pic>
          <p:nvPicPr>
            <p:cNvPr id="11" name="Picture 4">
              <a:extLst>
                <a:ext uri="{FF2B5EF4-FFF2-40B4-BE49-F238E27FC236}">
                  <a16:creationId xmlns:a16="http://schemas.microsoft.com/office/drawing/2014/main" id="{BAECD7C0-18F1-465D-B434-65D02150BE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01" t="17213" r="21619"/>
            <a:stretch/>
          </p:blipFill>
          <p:spPr bwMode="auto">
            <a:xfrm>
              <a:off x="5941611" y="1817200"/>
              <a:ext cx="1693718" cy="1600438"/>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7018F1DD-7E79-4F50-9748-C84E9B0AAC90}"/>
                </a:ext>
              </a:extLst>
            </p:cNvPr>
            <p:cNvSpPr txBox="1"/>
            <p:nvPr/>
          </p:nvSpPr>
          <p:spPr>
            <a:xfrm>
              <a:off x="4864916" y="1194820"/>
              <a:ext cx="3801247" cy="738664"/>
            </a:xfrm>
            <a:prstGeom prst="rect">
              <a:avLst/>
            </a:prstGeom>
            <a:noFill/>
          </p:spPr>
          <p:txBody>
            <a:bodyPr wrap="square" rtlCol="0">
              <a:spAutoFit/>
            </a:bodyPr>
            <a:lstStyle/>
            <a:p>
              <a:pPr indent="126365" algn="just"/>
              <a:r>
                <a:rPr lang="en-US" altLang="ja-JP" sz="1400" kern="100" dirty="0">
                  <a:effectLst/>
                </a:rPr>
                <a:t>Q.</a:t>
              </a:r>
              <a:r>
                <a:rPr lang="ja-JP" altLang="en-US" sz="1400" kern="100" dirty="0">
                  <a:effectLst/>
                </a:rPr>
                <a:t>利他行為のレベル</a:t>
              </a:r>
              <a:r>
                <a:rPr lang="en-US" altLang="ja-JP" sz="1400" kern="100" dirty="0"/>
                <a:t>2</a:t>
              </a:r>
              <a:r>
                <a:rPr lang="ja-JP" altLang="en-US" sz="1400" kern="100" dirty="0">
                  <a:effectLst/>
                </a:rPr>
                <a:t>によって利他行為をしよう・させようという意識を持つようになりましたか？</a:t>
              </a:r>
              <a:endParaRPr lang="ja-JP" altLang="ja-JP" sz="14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sp>
          <p:nvSpPr>
            <p:cNvPr id="13" name="テキスト ボックス 12">
              <a:extLst>
                <a:ext uri="{FF2B5EF4-FFF2-40B4-BE49-F238E27FC236}">
                  <a16:creationId xmlns:a16="http://schemas.microsoft.com/office/drawing/2014/main" id="{EB5B0664-615E-4248-AA46-49B60FB046CC}"/>
                </a:ext>
              </a:extLst>
            </p:cNvPr>
            <p:cNvSpPr txBox="1"/>
            <p:nvPr/>
          </p:nvSpPr>
          <p:spPr>
            <a:xfrm>
              <a:off x="7595181" y="1810873"/>
              <a:ext cx="1154998" cy="584775"/>
            </a:xfrm>
            <a:prstGeom prst="rect">
              <a:avLst/>
            </a:prstGeom>
            <a:noFill/>
          </p:spPr>
          <p:txBody>
            <a:bodyPr wrap="square" rtlCol="0">
              <a:spAutoFit/>
            </a:bodyPr>
            <a:lstStyle/>
            <a:p>
              <a:r>
                <a:rPr kumimoji="1" lang="ja-JP" altLang="en-US" sz="1600" dirty="0"/>
                <a:t>持つようになった</a:t>
              </a:r>
              <a:endParaRPr kumimoji="1" lang="en-US" altLang="ja-JP" sz="1600" dirty="0"/>
            </a:p>
          </p:txBody>
        </p:sp>
        <p:sp>
          <p:nvSpPr>
            <p:cNvPr id="14" name="テキスト ボックス 13">
              <a:extLst>
                <a:ext uri="{FF2B5EF4-FFF2-40B4-BE49-F238E27FC236}">
                  <a16:creationId xmlns:a16="http://schemas.microsoft.com/office/drawing/2014/main" id="{948A0C18-718A-49E7-8183-3988018DE78A}"/>
                </a:ext>
              </a:extLst>
            </p:cNvPr>
            <p:cNvSpPr txBox="1"/>
            <p:nvPr/>
          </p:nvSpPr>
          <p:spPr>
            <a:xfrm>
              <a:off x="4864916" y="2984844"/>
              <a:ext cx="1434239" cy="338554"/>
            </a:xfrm>
            <a:prstGeom prst="rect">
              <a:avLst/>
            </a:prstGeom>
            <a:noFill/>
          </p:spPr>
          <p:txBody>
            <a:bodyPr wrap="square" rtlCol="0">
              <a:spAutoFit/>
            </a:bodyPr>
            <a:lstStyle/>
            <a:p>
              <a:r>
                <a:rPr kumimoji="1" lang="ja-JP" altLang="en-US" sz="1600" dirty="0"/>
                <a:t>変わらない</a:t>
              </a:r>
              <a:endParaRPr kumimoji="1" lang="en-US" altLang="ja-JP" sz="1600" dirty="0"/>
            </a:p>
          </p:txBody>
        </p:sp>
        <p:sp>
          <p:nvSpPr>
            <p:cNvPr id="15" name="四角形: 角を丸くする 14">
              <a:extLst>
                <a:ext uri="{FF2B5EF4-FFF2-40B4-BE49-F238E27FC236}">
                  <a16:creationId xmlns:a16="http://schemas.microsoft.com/office/drawing/2014/main" id="{F2C748A4-0CF9-4E1A-9068-580C6FA140E3}"/>
                </a:ext>
              </a:extLst>
            </p:cNvPr>
            <p:cNvSpPr/>
            <p:nvPr/>
          </p:nvSpPr>
          <p:spPr>
            <a:xfrm>
              <a:off x="4742129" y="1146553"/>
              <a:ext cx="4136594" cy="2239970"/>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aphicFrame>
        <p:nvGraphicFramePr>
          <p:cNvPr id="16" name="表 2">
            <a:extLst>
              <a:ext uri="{FF2B5EF4-FFF2-40B4-BE49-F238E27FC236}">
                <a16:creationId xmlns:a16="http://schemas.microsoft.com/office/drawing/2014/main" id="{D189D90B-A455-44FC-B06B-8B9341373EE5}"/>
              </a:ext>
            </a:extLst>
          </p:cNvPr>
          <p:cNvGraphicFramePr>
            <a:graphicFrameLocks noGrp="1"/>
          </p:cNvGraphicFramePr>
          <p:nvPr>
            <p:extLst>
              <p:ext uri="{D42A27DB-BD31-4B8C-83A1-F6EECF244321}">
                <p14:modId xmlns:p14="http://schemas.microsoft.com/office/powerpoint/2010/main" val="2368316740"/>
              </p:ext>
            </p:extLst>
          </p:nvPr>
        </p:nvGraphicFramePr>
        <p:xfrm>
          <a:off x="165617" y="2790992"/>
          <a:ext cx="8755380" cy="3307080"/>
        </p:xfrm>
        <a:graphic>
          <a:graphicData uri="http://schemas.openxmlformats.org/drawingml/2006/table">
            <a:tbl>
              <a:tblPr firstRow="1" bandRow="1">
                <a:tableStyleId>{5C22544A-7EE6-4342-B048-85BDC9FD1C3A}</a:tableStyleId>
              </a:tblPr>
              <a:tblGrid>
                <a:gridCol w="8755380">
                  <a:extLst>
                    <a:ext uri="{9D8B030D-6E8A-4147-A177-3AD203B41FA5}">
                      <a16:colId xmlns:a16="http://schemas.microsoft.com/office/drawing/2014/main" val="140018923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1" i="0" dirty="0">
                          <a:solidFill>
                            <a:schemeClr val="bg1"/>
                          </a:solidFill>
                          <a:effectLst/>
                          <a:latin typeface="Roboto" panose="02000000000000000000" pitchFamily="2" charset="0"/>
                        </a:rPr>
                        <a:t>日常の中の利他行為全般に対する意識は何か変わりましたか？もし少しでも変わったことがあれば記述してください。</a:t>
                      </a:r>
                      <a:endParaRPr kumimoji="1" lang="en-US" altLang="ja-JP" sz="1800" b="1" dirty="0">
                        <a:solidFill>
                          <a:schemeClr val="bg1"/>
                        </a:solidFill>
                      </a:endParaRPr>
                    </a:p>
                  </a:txBody>
                  <a:tcPr/>
                </a:tc>
                <a:extLst>
                  <a:ext uri="{0D108BD9-81ED-4DB2-BD59-A6C34878D82A}">
                    <a16:rowId xmlns:a16="http://schemas.microsoft.com/office/drawing/2014/main" val="2884255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dirty="0">
                          <a:solidFill>
                            <a:srgbClr val="000000"/>
                          </a:solidFill>
                          <a:effectLst/>
                          <a:latin typeface="Roboto" panose="02000000000000000000" pitchFamily="2" charset="0"/>
                        </a:rPr>
                        <a:t>些細なことでもした</a:t>
                      </a:r>
                      <a:r>
                        <a:rPr lang="en-US" altLang="ja-JP" sz="1800" b="0" i="0" dirty="0">
                          <a:solidFill>
                            <a:srgbClr val="000000"/>
                          </a:solidFill>
                          <a:effectLst/>
                          <a:latin typeface="Roboto" panose="02000000000000000000" pitchFamily="2" charset="0"/>
                        </a:rPr>
                        <a:t>/</a:t>
                      </a:r>
                      <a:r>
                        <a:rPr lang="ja-JP" altLang="en-US" sz="1800" b="0" i="0" dirty="0">
                          <a:solidFill>
                            <a:srgbClr val="000000"/>
                          </a:solidFill>
                          <a:effectLst/>
                          <a:latin typeface="Roboto" panose="02000000000000000000" pitchFamily="2" charset="0"/>
                        </a:rPr>
                        <a:t>された利他行動に関して意識するようになった．</a:t>
                      </a:r>
                      <a:endParaRPr lang="en-US" altLang="ja-JP" sz="1800" b="0" i="0" dirty="0">
                        <a:solidFill>
                          <a:srgbClr val="000000"/>
                        </a:solidFill>
                        <a:effectLst/>
                        <a:latin typeface="Roboto" panose="02000000000000000000" pitchFamily="2" charset="0"/>
                      </a:endParaRPr>
                    </a:p>
                  </a:txBody>
                  <a:tcPr/>
                </a:tc>
                <a:extLst>
                  <a:ext uri="{0D108BD9-81ED-4DB2-BD59-A6C34878D82A}">
                    <a16:rowId xmlns:a16="http://schemas.microsoft.com/office/drawing/2014/main" val="2771219079"/>
                  </a:ext>
                </a:extLst>
              </a:tr>
              <a:tr h="370840">
                <a:tc>
                  <a:txBody>
                    <a:bodyPr/>
                    <a:lstStyle/>
                    <a:p>
                      <a:pPr marL="0" indent="0">
                        <a:buFont typeface="Arial" panose="020B0604020202020204" pitchFamily="34" charset="0"/>
                        <a:buNone/>
                      </a:pPr>
                      <a:r>
                        <a:rPr lang="ja-JP" altLang="en-US" sz="1800" b="0" i="0" dirty="0">
                          <a:solidFill>
                            <a:srgbClr val="000000"/>
                          </a:solidFill>
                          <a:effectLst/>
                          <a:latin typeface="Roboto" panose="02000000000000000000" pitchFamily="2" charset="0"/>
                        </a:rPr>
                        <a:t>他者に寛容になった気がする、そうすることにより、利他行為の機会を零さないようにという意識なのかも</a:t>
                      </a:r>
                      <a:endParaRPr lang="en-US" altLang="ja-JP" sz="1800" b="0" i="0" dirty="0">
                        <a:solidFill>
                          <a:srgbClr val="000000"/>
                        </a:solidFill>
                        <a:effectLst/>
                        <a:latin typeface="Roboto" panose="02000000000000000000" pitchFamily="2" charset="0"/>
                      </a:endParaRPr>
                    </a:p>
                  </a:txBody>
                  <a:tcPr/>
                </a:tc>
                <a:extLst>
                  <a:ext uri="{0D108BD9-81ED-4DB2-BD59-A6C34878D82A}">
                    <a16:rowId xmlns:a16="http://schemas.microsoft.com/office/drawing/2014/main" val="3302237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dirty="0">
                          <a:solidFill>
                            <a:srgbClr val="000000"/>
                          </a:solidFill>
                          <a:effectLst/>
                          <a:latin typeface="Roboto" panose="02000000000000000000" pitchFamily="2" charset="0"/>
                        </a:rPr>
                        <a:t>何かあれば自分が動こうという気持ちは高まった．</a:t>
                      </a:r>
                      <a:endParaRPr lang="en-US" altLang="ja-JP" sz="1800" b="0" i="0" dirty="0">
                        <a:solidFill>
                          <a:srgbClr val="000000"/>
                        </a:solidFill>
                        <a:effectLst/>
                        <a:latin typeface="Roboto" panose="02000000000000000000" pitchFamily="2" charset="0"/>
                      </a:endParaRPr>
                    </a:p>
                  </a:txBody>
                  <a:tcPr/>
                </a:tc>
                <a:extLst>
                  <a:ext uri="{0D108BD9-81ED-4DB2-BD59-A6C34878D82A}">
                    <a16:rowId xmlns:a16="http://schemas.microsoft.com/office/drawing/2014/main" val="886285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dirty="0">
                          <a:solidFill>
                            <a:srgbClr val="000000"/>
                          </a:solidFill>
                          <a:effectLst/>
                          <a:latin typeface="Arial" panose="020B0604020202020204" pitchFamily="34" charset="0"/>
                        </a:rPr>
                        <a:t>利他行為という概念を意識するようになった。前も同じことをやっていたとしても、その行為に対する認識が変わった。特に自分がされる時によく認識できるようになったと思う。</a:t>
                      </a:r>
                      <a:endParaRPr lang="en-US" altLang="ja-JP" sz="1800" dirty="0">
                        <a:solidFill>
                          <a:srgbClr val="000000"/>
                        </a:solidFill>
                        <a:latin typeface="Roboto" panose="02000000000000000000" pitchFamily="2" charset="0"/>
                      </a:endParaRPr>
                    </a:p>
                  </a:txBody>
                  <a:tcPr/>
                </a:tc>
                <a:extLst>
                  <a:ext uri="{0D108BD9-81ED-4DB2-BD59-A6C34878D82A}">
                    <a16:rowId xmlns:a16="http://schemas.microsoft.com/office/drawing/2014/main" val="6249023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dirty="0">
                          <a:solidFill>
                            <a:srgbClr val="000000"/>
                          </a:solidFill>
                          <a:effectLst/>
                          <a:latin typeface="Roboto" panose="02000000000000000000" pitchFamily="2" charset="0"/>
                        </a:rPr>
                        <a:t>相手の利他行為に気づきやすくなった</a:t>
                      </a:r>
                      <a:endParaRPr lang="en-US" altLang="ja-JP" sz="1800" b="0" i="0" dirty="0">
                        <a:solidFill>
                          <a:srgbClr val="000000"/>
                        </a:solidFill>
                        <a:effectLst/>
                        <a:latin typeface="Roboto" panose="02000000000000000000" pitchFamily="2" charset="0"/>
                      </a:endParaRPr>
                    </a:p>
                  </a:txBody>
                  <a:tcPr/>
                </a:tc>
                <a:extLst>
                  <a:ext uri="{0D108BD9-81ED-4DB2-BD59-A6C34878D82A}">
                    <a16:rowId xmlns:a16="http://schemas.microsoft.com/office/drawing/2014/main" val="2807746537"/>
                  </a:ext>
                </a:extLst>
              </a:tr>
            </a:tbl>
          </a:graphicData>
        </a:graphic>
      </p:graphicFrame>
    </p:spTree>
    <p:extLst>
      <p:ext uri="{BB962C8B-B14F-4D97-AF65-F5344CB8AC3E}">
        <p14:creationId xmlns:p14="http://schemas.microsoft.com/office/powerpoint/2010/main" val="2914461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グループ化 18">
            <a:extLst>
              <a:ext uri="{FF2B5EF4-FFF2-40B4-BE49-F238E27FC236}">
                <a16:creationId xmlns:a16="http://schemas.microsoft.com/office/drawing/2014/main" id="{68EFD6DD-DE4E-46D8-9999-589ED6E831EE}"/>
              </a:ext>
            </a:extLst>
          </p:cNvPr>
          <p:cNvGrpSpPr/>
          <p:nvPr/>
        </p:nvGrpSpPr>
        <p:grpSpPr>
          <a:xfrm>
            <a:off x="584269" y="904360"/>
            <a:ext cx="3987731" cy="3605483"/>
            <a:chOff x="584269" y="904360"/>
            <a:chExt cx="3987731" cy="3605483"/>
          </a:xfrm>
        </p:grpSpPr>
        <p:pic>
          <p:nvPicPr>
            <p:cNvPr id="1026" name="Picture 2">
              <a:extLst>
                <a:ext uri="{FF2B5EF4-FFF2-40B4-BE49-F238E27FC236}">
                  <a16:creationId xmlns:a16="http://schemas.microsoft.com/office/drawing/2014/main" id="{952A7804-B3DB-4751-85C4-D11995CAF9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320"/>
            <a:stretch/>
          </p:blipFill>
          <p:spPr bwMode="auto">
            <a:xfrm>
              <a:off x="584269" y="904360"/>
              <a:ext cx="3987731" cy="3213905"/>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86DEC0CB-F31E-4FBC-90B4-776D23F832BF}"/>
                </a:ext>
              </a:extLst>
            </p:cNvPr>
            <p:cNvSpPr txBox="1"/>
            <p:nvPr/>
          </p:nvSpPr>
          <p:spPr>
            <a:xfrm>
              <a:off x="1316280" y="4048178"/>
              <a:ext cx="1064173" cy="461665"/>
            </a:xfrm>
            <a:prstGeom prst="rect">
              <a:avLst/>
            </a:prstGeom>
            <a:noFill/>
          </p:spPr>
          <p:txBody>
            <a:bodyPr wrap="square" rtlCol="0">
              <a:spAutoFit/>
            </a:bodyPr>
            <a:lstStyle/>
            <a:p>
              <a:pPr algn="ctr"/>
              <a:r>
                <a:rPr kumimoji="1" lang="ja-JP" altLang="en-US" sz="1200" b="1" dirty="0"/>
                <a:t>実験期間前（</a:t>
              </a:r>
              <a:r>
                <a:rPr kumimoji="1" lang="en-US" altLang="ja-JP" sz="1200" b="1" dirty="0"/>
                <a:t>3</a:t>
              </a:r>
              <a:r>
                <a:rPr kumimoji="1" lang="ja-JP" altLang="en-US" sz="1200" b="1" dirty="0"/>
                <a:t>日間）</a:t>
              </a:r>
            </a:p>
          </p:txBody>
        </p:sp>
        <p:sp>
          <p:nvSpPr>
            <p:cNvPr id="14" name="テキスト ボックス 13">
              <a:extLst>
                <a:ext uri="{FF2B5EF4-FFF2-40B4-BE49-F238E27FC236}">
                  <a16:creationId xmlns:a16="http://schemas.microsoft.com/office/drawing/2014/main" id="{591028E8-D267-4CC3-BF98-A9B563AFF4FF}"/>
                </a:ext>
              </a:extLst>
            </p:cNvPr>
            <p:cNvSpPr txBox="1"/>
            <p:nvPr/>
          </p:nvSpPr>
          <p:spPr>
            <a:xfrm>
              <a:off x="2275930" y="4048178"/>
              <a:ext cx="1064173" cy="461665"/>
            </a:xfrm>
            <a:prstGeom prst="rect">
              <a:avLst/>
            </a:prstGeom>
            <a:noFill/>
          </p:spPr>
          <p:txBody>
            <a:bodyPr wrap="square" rtlCol="0">
              <a:spAutoFit/>
            </a:bodyPr>
            <a:lstStyle/>
            <a:p>
              <a:pPr algn="ctr"/>
              <a:r>
                <a:rPr kumimoji="1" lang="ja-JP" altLang="en-US" sz="1200" b="1" dirty="0"/>
                <a:t>実験期間中（</a:t>
              </a:r>
              <a:r>
                <a:rPr kumimoji="1" lang="en-US" altLang="ja-JP" sz="1200" b="1" dirty="0"/>
                <a:t>2</a:t>
              </a:r>
              <a:r>
                <a:rPr kumimoji="1" lang="ja-JP" altLang="en-US" sz="1200" b="1" dirty="0"/>
                <a:t>週間）</a:t>
              </a:r>
            </a:p>
          </p:txBody>
        </p:sp>
        <p:sp>
          <p:nvSpPr>
            <p:cNvPr id="15" name="テキスト ボックス 14">
              <a:extLst>
                <a:ext uri="{FF2B5EF4-FFF2-40B4-BE49-F238E27FC236}">
                  <a16:creationId xmlns:a16="http://schemas.microsoft.com/office/drawing/2014/main" id="{1F403DF7-8C08-4B2D-B792-EABB1FE0261E}"/>
                </a:ext>
              </a:extLst>
            </p:cNvPr>
            <p:cNvSpPr txBox="1"/>
            <p:nvPr/>
          </p:nvSpPr>
          <p:spPr>
            <a:xfrm>
              <a:off x="3235580" y="4048178"/>
              <a:ext cx="1064173" cy="461665"/>
            </a:xfrm>
            <a:prstGeom prst="rect">
              <a:avLst/>
            </a:prstGeom>
            <a:noFill/>
          </p:spPr>
          <p:txBody>
            <a:bodyPr wrap="square" rtlCol="0">
              <a:spAutoFit/>
            </a:bodyPr>
            <a:lstStyle/>
            <a:p>
              <a:pPr algn="ctr"/>
              <a:r>
                <a:rPr kumimoji="1" lang="ja-JP" altLang="en-US" sz="1200" b="1" dirty="0"/>
                <a:t>実験終了後（</a:t>
              </a:r>
              <a:r>
                <a:rPr kumimoji="1" lang="en-US" altLang="ja-JP" sz="1200" b="1" dirty="0"/>
                <a:t>4</a:t>
              </a:r>
              <a:r>
                <a:rPr kumimoji="1" lang="ja-JP" altLang="en-US" sz="1200" b="1" dirty="0"/>
                <a:t>日間）</a:t>
              </a:r>
            </a:p>
          </p:txBody>
        </p:sp>
        <p:sp>
          <p:nvSpPr>
            <p:cNvPr id="16" name="テキスト ボックス 15">
              <a:extLst>
                <a:ext uri="{FF2B5EF4-FFF2-40B4-BE49-F238E27FC236}">
                  <a16:creationId xmlns:a16="http://schemas.microsoft.com/office/drawing/2014/main" id="{79A76F47-D442-47DA-826B-80734AD3BA10}"/>
                </a:ext>
              </a:extLst>
            </p:cNvPr>
            <p:cNvSpPr txBox="1"/>
            <p:nvPr/>
          </p:nvSpPr>
          <p:spPr>
            <a:xfrm>
              <a:off x="3385615" y="1623545"/>
              <a:ext cx="818385" cy="338554"/>
            </a:xfrm>
            <a:prstGeom prst="rect">
              <a:avLst/>
            </a:prstGeom>
            <a:noFill/>
          </p:spPr>
          <p:txBody>
            <a:bodyPr wrap="square" rtlCol="0">
              <a:spAutoFit/>
            </a:bodyPr>
            <a:lstStyle/>
            <a:p>
              <a:pPr algn="ctr"/>
              <a:r>
                <a:rPr kumimoji="1" lang="en-US" altLang="ja-JP" sz="1600" b="1" dirty="0"/>
                <a:t>5947</a:t>
              </a:r>
              <a:r>
                <a:rPr kumimoji="1" lang="ja-JP" altLang="en-US" sz="1600" b="1" dirty="0"/>
                <a:t>歩</a:t>
              </a:r>
              <a:endParaRPr kumimoji="1" lang="en-US" altLang="ja-JP" sz="1600" b="1" dirty="0"/>
            </a:p>
          </p:txBody>
        </p:sp>
        <p:sp>
          <p:nvSpPr>
            <p:cNvPr id="17" name="テキスト ボックス 16">
              <a:extLst>
                <a:ext uri="{FF2B5EF4-FFF2-40B4-BE49-F238E27FC236}">
                  <a16:creationId xmlns:a16="http://schemas.microsoft.com/office/drawing/2014/main" id="{4F626425-49E8-4021-909E-394B6E665A50}"/>
                </a:ext>
              </a:extLst>
            </p:cNvPr>
            <p:cNvSpPr txBox="1"/>
            <p:nvPr/>
          </p:nvSpPr>
          <p:spPr>
            <a:xfrm>
              <a:off x="2428225" y="1402751"/>
              <a:ext cx="818385" cy="338554"/>
            </a:xfrm>
            <a:prstGeom prst="rect">
              <a:avLst/>
            </a:prstGeom>
            <a:noFill/>
          </p:spPr>
          <p:txBody>
            <a:bodyPr wrap="square" rtlCol="0">
              <a:spAutoFit/>
            </a:bodyPr>
            <a:lstStyle/>
            <a:p>
              <a:pPr algn="ctr"/>
              <a:r>
                <a:rPr kumimoji="1" lang="en-US" altLang="ja-JP" sz="1600" b="1" dirty="0"/>
                <a:t>6561</a:t>
              </a:r>
              <a:r>
                <a:rPr kumimoji="1" lang="ja-JP" altLang="en-US" sz="1600" b="1" dirty="0"/>
                <a:t>歩</a:t>
              </a:r>
              <a:endParaRPr kumimoji="1" lang="en-US" altLang="ja-JP" sz="1600" b="1" dirty="0"/>
            </a:p>
          </p:txBody>
        </p:sp>
        <p:sp>
          <p:nvSpPr>
            <p:cNvPr id="18" name="テキスト ボックス 17">
              <a:extLst>
                <a:ext uri="{FF2B5EF4-FFF2-40B4-BE49-F238E27FC236}">
                  <a16:creationId xmlns:a16="http://schemas.microsoft.com/office/drawing/2014/main" id="{D1244812-CCCB-4346-829A-920425F06410}"/>
                </a:ext>
              </a:extLst>
            </p:cNvPr>
            <p:cNvSpPr txBox="1"/>
            <p:nvPr/>
          </p:nvSpPr>
          <p:spPr>
            <a:xfrm>
              <a:off x="1439173" y="1736582"/>
              <a:ext cx="818385" cy="338554"/>
            </a:xfrm>
            <a:prstGeom prst="rect">
              <a:avLst/>
            </a:prstGeom>
            <a:noFill/>
          </p:spPr>
          <p:txBody>
            <a:bodyPr wrap="square" rtlCol="0">
              <a:spAutoFit/>
            </a:bodyPr>
            <a:lstStyle/>
            <a:p>
              <a:pPr algn="ctr"/>
              <a:r>
                <a:rPr kumimoji="1" lang="en-US" altLang="ja-JP" sz="1600" b="1" dirty="0"/>
                <a:t>5001</a:t>
              </a:r>
              <a:r>
                <a:rPr kumimoji="1" lang="ja-JP" altLang="en-US" sz="1600" b="1" dirty="0"/>
                <a:t>歩</a:t>
              </a:r>
              <a:endParaRPr kumimoji="1" lang="en-US" altLang="ja-JP" sz="1600" b="1" dirty="0"/>
            </a:p>
          </p:txBody>
        </p:sp>
      </p:grpSp>
      <p:grpSp>
        <p:nvGrpSpPr>
          <p:cNvPr id="11" name="グループ化 10">
            <a:extLst>
              <a:ext uri="{FF2B5EF4-FFF2-40B4-BE49-F238E27FC236}">
                <a16:creationId xmlns:a16="http://schemas.microsoft.com/office/drawing/2014/main" id="{FC0CBC9E-0DA1-4301-85C0-BE0BC5757405}"/>
              </a:ext>
            </a:extLst>
          </p:cNvPr>
          <p:cNvGrpSpPr/>
          <p:nvPr/>
        </p:nvGrpSpPr>
        <p:grpSpPr>
          <a:xfrm>
            <a:off x="4844249" y="1028126"/>
            <a:ext cx="3987731" cy="3790149"/>
            <a:chOff x="4844249" y="1028126"/>
            <a:chExt cx="3987731" cy="3790149"/>
          </a:xfrm>
        </p:grpSpPr>
        <p:pic>
          <p:nvPicPr>
            <p:cNvPr id="29" name="Picture 2">
              <a:extLst>
                <a:ext uri="{FF2B5EF4-FFF2-40B4-BE49-F238E27FC236}">
                  <a16:creationId xmlns:a16="http://schemas.microsoft.com/office/drawing/2014/main" id="{343BCDB5-3AEC-4D33-B439-7BF80A8DE2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320"/>
            <a:stretch/>
          </p:blipFill>
          <p:spPr bwMode="auto">
            <a:xfrm>
              <a:off x="4844249" y="1028126"/>
              <a:ext cx="3987731" cy="3213905"/>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a:extLst>
                <a:ext uri="{FF2B5EF4-FFF2-40B4-BE49-F238E27FC236}">
                  <a16:creationId xmlns:a16="http://schemas.microsoft.com/office/drawing/2014/main" id="{D77E9072-C2A5-4E80-8ADA-BC3B35F61640}"/>
                </a:ext>
              </a:extLst>
            </p:cNvPr>
            <p:cNvSpPr txBox="1"/>
            <p:nvPr/>
          </p:nvSpPr>
          <p:spPr>
            <a:xfrm>
              <a:off x="5576260" y="4171944"/>
              <a:ext cx="1064173" cy="646331"/>
            </a:xfrm>
            <a:prstGeom prst="rect">
              <a:avLst/>
            </a:prstGeom>
            <a:noFill/>
          </p:spPr>
          <p:txBody>
            <a:bodyPr wrap="square" rtlCol="0">
              <a:spAutoFit/>
            </a:bodyPr>
            <a:lstStyle/>
            <a:p>
              <a:pPr algn="ctr"/>
              <a:r>
                <a:rPr kumimoji="1" lang="en-US" altLang="ja-JP" sz="1200" b="1" dirty="0"/>
                <a:t>Before the experiment</a:t>
              </a:r>
              <a:r>
                <a:rPr kumimoji="1" lang="ja-JP" altLang="en-US" sz="1200" b="1" dirty="0"/>
                <a:t>（</a:t>
              </a:r>
              <a:r>
                <a:rPr kumimoji="1" lang="en-US" altLang="ja-JP" sz="1200" b="1" dirty="0"/>
                <a:t>3days</a:t>
              </a:r>
              <a:r>
                <a:rPr kumimoji="1" lang="ja-JP" altLang="en-US" sz="1200" b="1" dirty="0"/>
                <a:t>）</a:t>
              </a:r>
            </a:p>
          </p:txBody>
        </p:sp>
        <p:sp>
          <p:nvSpPr>
            <p:cNvPr id="31" name="テキスト ボックス 30">
              <a:extLst>
                <a:ext uri="{FF2B5EF4-FFF2-40B4-BE49-F238E27FC236}">
                  <a16:creationId xmlns:a16="http://schemas.microsoft.com/office/drawing/2014/main" id="{62793F74-F93D-4770-997D-BE0C32B0FC0A}"/>
                </a:ext>
              </a:extLst>
            </p:cNvPr>
            <p:cNvSpPr txBox="1"/>
            <p:nvPr/>
          </p:nvSpPr>
          <p:spPr>
            <a:xfrm>
              <a:off x="6535910" y="4171944"/>
              <a:ext cx="1064173" cy="646331"/>
            </a:xfrm>
            <a:prstGeom prst="rect">
              <a:avLst/>
            </a:prstGeom>
            <a:noFill/>
          </p:spPr>
          <p:txBody>
            <a:bodyPr wrap="square" rtlCol="0">
              <a:spAutoFit/>
            </a:bodyPr>
            <a:lstStyle/>
            <a:p>
              <a:pPr algn="ctr"/>
              <a:r>
                <a:rPr kumimoji="1" lang="en-US" altLang="ja-JP" sz="1200" b="1" dirty="0"/>
                <a:t>During the experiment</a:t>
              </a:r>
              <a:r>
                <a:rPr kumimoji="1" lang="ja-JP" altLang="en-US" sz="1200" b="1" dirty="0"/>
                <a:t>（</a:t>
              </a:r>
              <a:r>
                <a:rPr kumimoji="1" lang="en-US" altLang="ja-JP" sz="1200" b="1" dirty="0"/>
                <a:t>2week</a:t>
              </a:r>
              <a:r>
                <a:rPr kumimoji="1" lang="ja-JP" altLang="en-US" sz="1200" b="1" dirty="0"/>
                <a:t>）</a:t>
              </a:r>
            </a:p>
          </p:txBody>
        </p:sp>
        <p:sp>
          <p:nvSpPr>
            <p:cNvPr id="32" name="テキスト ボックス 31">
              <a:extLst>
                <a:ext uri="{FF2B5EF4-FFF2-40B4-BE49-F238E27FC236}">
                  <a16:creationId xmlns:a16="http://schemas.microsoft.com/office/drawing/2014/main" id="{7D28AE62-8E09-43B0-9A6F-EA4D058DB8D2}"/>
                </a:ext>
              </a:extLst>
            </p:cNvPr>
            <p:cNvSpPr txBox="1"/>
            <p:nvPr/>
          </p:nvSpPr>
          <p:spPr>
            <a:xfrm>
              <a:off x="7495560" y="4171944"/>
              <a:ext cx="1064173" cy="646331"/>
            </a:xfrm>
            <a:prstGeom prst="rect">
              <a:avLst/>
            </a:prstGeom>
            <a:noFill/>
          </p:spPr>
          <p:txBody>
            <a:bodyPr wrap="square" rtlCol="0">
              <a:spAutoFit/>
            </a:bodyPr>
            <a:lstStyle/>
            <a:p>
              <a:pPr algn="ctr"/>
              <a:r>
                <a:rPr kumimoji="1" lang="en-US" altLang="ja-JP" sz="1200" b="1" dirty="0"/>
                <a:t>After the experiment</a:t>
              </a:r>
              <a:r>
                <a:rPr kumimoji="1" lang="ja-JP" altLang="en-US" sz="1200" b="1" dirty="0"/>
                <a:t>（</a:t>
              </a:r>
              <a:r>
                <a:rPr kumimoji="1" lang="en-US" altLang="ja-JP" sz="1200" b="1" dirty="0"/>
                <a:t>4days</a:t>
              </a:r>
              <a:r>
                <a:rPr kumimoji="1" lang="ja-JP" altLang="en-US" sz="1200" b="1" dirty="0"/>
                <a:t>）</a:t>
              </a:r>
            </a:p>
          </p:txBody>
        </p:sp>
        <p:sp>
          <p:nvSpPr>
            <p:cNvPr id="33" name="テキスト ボックス 32">
              <a:extLst>
                <a:ext uri="{FF2B5EF4-FFF2-40B4-BE49-F238E27FC236}">
                  <a16:creationId xmlns:a16="http://schemas.microsoft.com/office/drawing/2014/main" id="{01D49BA6-1051-4C4E-85BF-F2DB62DAF7DB}"/>
                </a:ext>
              </a:extLst>
            </p:cNvPr>
            <p:cNvSpPr txBox="1"/>
            <p:nvPr/>
          </p:nvSpPr>
          <p:spPr>
            <a:xfrm>
              <a:off x="7618453" y="1508137"/>
              <a:ext cx="818385" cy="584775"/>
            </a:xfrm>
            <a:prstGeom prst="rect">
              <a:avLst/>
            </a:prstGeom>
            <a:noFill/>
          </p:spPr>
          <p:txBody>
            <a:bodyPr wrap="square" rtlCol="0">
              <a:spAutoFit/>
            </a:bodyPr>
            <a:lstStyle/>
            <a:p>
              <a:pPr algn="ctr"/>
              <a:r>
                <a:rPr kumimoji="1" lang="en-US" altLang="ja-JP" sz="1600" b="1" dirty="0"/>
                <a:t>5947</a:t>
              </a:r>
            </a:p>
            <a:p>
              <a:pPr algn="ctr"/>
              <a:r>
                <a:rPr kumimoji="1" lang="en-US" altLang="ja-JP" sz="1600" b="1" dirty="0"/>
                <a:t>steps</a:t>
              </a:r>
            </a:p>
          </p:txBody>
        </p:sp>
        <p:sp>
          <p:nvSpPr>
            <p:cNvPr id="34" name="テキスト ボックス 33">
              <a:extLst>
                <a:ext uri="{FF2B5EF4-FFF2-40B4-BE49-F238E27FC236}">
                  <a16:creationId xmlns:a16="http://schemas.microsoft.com/office/drawing/2014/main" id="{9404B1D5-FA20-40C6-9FAE-5240F7F3CBB6}"/>
                </a:ext>
              </a:extLst>
            </p:cNvPr>
            <p:cNvSpPr txBox="1"/>
            <p:nvPr/>
          </p:nvSpPr>
          <p:spPr>
            <a:xfrm>
              <a:off x="6633422" y="1298763"/>
              <a:ext cx="818385" cy="584775"/>
            </a:xfrm>
            <a:prstGeom prst="rect">
              <a:avLst/>
            </a:prstGeom>
            <a:noFill/>
          </p:spPr>
          <p:txBody>
            <a:bodyPr wrap="square" rtlCol="0">
              <a:spAutoFit/>
            </a:bodyPr>
            <a:lstStyle/>
            <a:p>
              <a:pPr algn="ctr"/>
              <a:r>
                <a:rPr kumimoji="1" lang="en-US" altLang="ja-JP" sz="1600" b="1" dirty="0"/>
                <a:t>6561</a:t>
              </a:r>
            </a:p>
            <a:p>
              <a:pPr algn="ctr"/>
              <a:r>
                <a:rPr kumimoji="1" lang="en-US" altLang="ja-JP" sz="1600" b="1" dirty="0"/>
                <a:t>steps</a:t>
              </a:r>
            </a:p>
          </p:txBody>
        </p:sp>
        <p:sp>
          <p:nvSpPr>
            <p:cNvPr id="35" name="テキスト ボックス 34">
              <a:extLst>
                <a:ext uri="{FF2B5EF4-FFF2-40B4-BE49-F238E27FC236}">
                  <a16:creationId xmlns:a16="http://schemas.microsoft.com/office/drawing/2014/main" id="{6CDCFA01-E5EC-4C2A-A21C-0B3721CEAB99}"/>
                </a:ext>
              </a:extLst>
            </p:cNvPr>
            <p:cNvSpPr txBox="1"/>
            <p:nvPr/>
          </p:nvSpPr>
          <p:spPr>
            <a:xfrm>
              <a:off x="5699153" y="1860348"/>
              <a:ext cx="818385" cy="584775"/>
            </a:xfrm>
            <a:prstGeom prst="rect">
              <a:avLst/>
            </a:prstGeom>
            <a:noFill/>
          </p:spPr>
          <p:txBody>
            <a:bodyPr wrap="square" rtlCol="0">
              <a:spAutoFit/>
            </a:bodyPr>
            <a:lstStyle/>
            <a:p>
              <a:pPr algn="ctr"/>
              <a:r>
                <a:rPr kumimoji="1" lang="en-US" altLang="ja-JP" sz="1600" b="1" dirty="0"/>
                <a:t>5001</a:t>
              </a:r>
            </a:p>
            <a:p>
              <a:pPr algn="ctr"/>
              <a:r>
                <a:rPr kumimoji="1" lang="en-US" altLang="ja-JP" sz="1600" b="1" dirty="0"/>
                <a:t>steps</a:t>
              </a:r>
            </a:p>
          </p:txBody>
        </p:sp>
      </p:grpSp>
    </p:spTree>
    <p:extLst>
      <p:ext uri="{BB962C8B-B14F-4D97-AF65-F5344CB8AC3E}">
        <p14:creationId xmlns:p14="http://schemas.microsoft.com/office/powerpoint/2010/main" val="205344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888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四角形: 角を丸くする 36">
            <a:extLst>
              <a:ext uri="{FF2B5EF4-FFF2-40B4-BE49-F238E27FC236}">
                <a16:creationId xmlns:a16="http://schemas.microsoft.com/office/drawing/2014/main" id="{D0A87A81-2A49-4C4A-BD2C-1435D63C7B2C}"/>
              </a:ext>
            </a:extLst>
          </p:cNvPr>
          <p:cNvSpPr/>
          <p:nvPr/>
        </p:nvSpPr>
        <p:spPr>
          <a:xfrm>
            <a:off x="-1743919" y="-34724"/>
            <a:ext cx="12783149" cy="1085893"/>
          </a:xfrm>
          <a:prstGeom prst="roundRect">
            <a:avLst/>
          </a:prstGeom>
          <a:solidFill>
            <a:schemeClr val="accent6">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ポイント獲得方法（アクション別）</a:t>
            </a:r>
          </a:p>
        </p:txBody>
      </p:sp>
      <p:graphicFrame>
        <p:nvGraphicFramePr>
          <p:cNvPr id="6" name="表 6">
            <a:extLst>
              <a:ext uri="{FF2B5EF4-FFF2-40B4-BE49-F238E27FC236}">
                <a16:creationId xmlns:a16="http://schemas.microsoft.com/office/drawing/2014/main" id="{0A99CCB5-EB7B-44FC-A2B9-FB3F9DA34488}"/>
              </a:ext>
            </a:extLst>
          </p:cNvPr>
          <p:cNvGraphicFramePr>
            <a:graphicFrameLocks noGrp="1"/>
          </p:cNvGraphicFramePr>
          <p:nvPr>
            <p:extLst>
              <p:ext uri="{D42A27DB-BD31-4B8C-83A1-F6EECF244321}">
                <p14:modId xmlns:p14="http://schemas.microsoft.com/office/powerpoint/2010/main" val="2185671230"/>
              </p:ext>
            </p:extLst>
          </p:nvPr>
        </p:nvGraphicFramePr>
        <p:xfrm>
          <a:off x="535202" y="4718741"/>
          <a:ext cx="1903896" cy="741680"/>
        </p:xfrm>
        <a:graphic>
          <a:graphicData uri="http://schemas.openxmlformats.org/drawingml/2006/table">
            <a:tbl>
              <a:tblPr firstCol="1" bandRow="1">
                <a:tableStyleId>{F5AB1C69-6EDB-4FF4-983F-18BD219EF322}</a:tableStyleId>
              </a:tblPr>
              <a:tblGrid>
                <a:gridCol w="1281043">
                  <a:extLst>
                    <a:ext uri="{9D8B030D-6E8A-4147-A177-3AD203B41FA5}">
                      <a16:colId xmlns:a16="http://schemas.microsoft.com/office/drawing/2014/main" val="3538214606"/>
                    </a:ext>
                  </a:extLst>
                </a:gridCol>
                <a:gridCol w="622853">
                  <a:extLst>
                    <a:ext uri="{9D8B030D-6E8A-4147-A177-3AD203B41FA5}">
                      <a16:colId xmlns:a16="http://schemas.microsoft.com/office/drawing/2014/main" val="3524227201"/>
                    </a:ext>
                  </a:extLst>
                </a:gridCol>
              </a:tblGrid>
              <a:tr h="370840">
                <a:tc>
                  <a:txBody>
                    <a:bodyPr/>
                    <a:lstStyle/>
                    <a:p>
                      <a:pPr algn="ctr"/>
                      <a:r>
                        <a:rPr kumimoji="1" lang="ja-JP" altLang="en-US" dirty="0">
                          <a:solidFill>
                            <a:schemeClr val="tx1"/>
                          </a:solidFill>
                        </a:rPr>
                        <a:t>レベル</a:t>
                      </a:r>
                      <a:r>
                        <a:rPr kumimoji="1" lang="en-US" altLang="ja-JP" dirty="0">
                          <a:solidFill>
                            <a:schemeClr val="tx1"/>
                          </a:solidFill>
                        </a:rPr>
                        <a:t>1</a:t>
                      </a:r>
                    </a:p>
                  </a:txBody>
                  <a:tcPr/>
                </a:tc>
                <a:tc>
                  <a:txBody>
                    <a:bodyPr/>
                    <a:lstStyle/>
                    <a:p>
                      <a:pPr algn="ctr"/>
                      <a:r>
                        <a:rPr kumimoji="1" lang="en-US" altLang="ja-JP" dirty="0">
                          <a:solidFill>
                            <a:schemeClr val="tx1"/>
                          </a:solidFill>
                        </a:rPr>
                        <a:t>5</a:t>
                      </a:r>
                      <a:endParaRPr kumimoji="1" lang="ja-JP" altLang="en-US" dirty="0">
                        <a:solidFill>
                          <a:schemeClr val="tx1"/>
                        </a:solidFill>
                      </a:endParaRPr>
                    </a:p>
                  </a:txBody>
                  <a:tcPr/>
                </a:tc>
                <a:extLst>
                  <a:ext uri="{0D108BD9-81ED-4DB2-BD59-A6C34878D82A}">
                    <a16:rowId xmlns:a16="http://schemas.microsoft.com/office/drawing/2014/main" val="4085783698"/>
                  </a:ext>
                </a:extLst>
              </a:tr>
              <a:tr h="370840">
                <a:tc>
                  <a:txBody>
                    <a:bodyPr/>
                    <a:lstStyle/>
                    <a:p>
                      <a:pPr algn="ctr"/>
                      <a:r>
                        <a:rPr kumimoji="1" lang="ja-JP" altLang="en-US" dirty="0">
                          <a:solidFill>
                            <a:schemeClr val="tx1"/>
                          </a:solidFill>
                        </a:rPr>
                        <a:t>レベル</a:t>
                      </a:r>
                      <a:r>
                        <a:rPr kumimoji="1" lang="en-US" altLang="ja-JP" dirty="0">
                          <a:solidFill>
                            <a:schemeClr val="tx1"/>
                          </a:solidFill>
                        </a:rPr>
                        <a:t>2</a:t>
                      </a:r>
                      <a:endParaRPr kumimoji="1" lang="ja-JP" altLang="en-US" dirty="0">
                        <a:solidFill>
                          <a:schemeClr val="tx1"/>
                        </a:solidFill>
                      </a:endParaRPr>
                    </a:p>
                  </a:txBody>
                  <a:tcPr/>
                </a:tc>
                <a:tc>
                  <a:txBody>
                    <a:bodyPr/>
                    <a:lstStyle/>
                    <a:p>
                      <a:pPr algn="ctr"/>
                      <a:r>
                        <a:rPr kumimoji="1" lang="en-US" altLang="ja-JP" dirty="0">
                          <a:solidFill>
                            <a:schemeClr val="tx1"/>
                          </a:solidFill>
                        </a:rPr>
                        <a:t>5</a:t>
                      </a:r>
                      <a:endParaRPr kumimoji="1" lang="ja-JP" altLang="en-US" dirty="0">
                        <a:solidFill>
                          <a:schemeClr val="tx1"/>
                        </a:solidFill>
                      </a:endParaRPr>
                    </a:p>
                  </a:txBody>
                  <a:tcPr/>
                </a:tc>
                <a:extLst>
                  <a:ext uri="{0D108BD9-81ED-4DB2-BD59-A6C34878D82A}">
                    <a16:rowId xmlns:a16="http://schemas.microsoft.com/office/drawing/2014/main" val="3137121757"/>
                  </a:ext>
                </a:extLst>
              </a:tr>
            </a:tbl>
          </a:graphicData>
        </a:graphic>
      </p:graphicFrame>
      <p:graphicFrame>
        <p:nvGraphicFramePr>
          <p:cNvPr id="28" name="表 6">
            <a:extLst>
              <a:ext uri="{FF2B5EF4-FFF2-40B4-BE49-F238E27FC236}">
                <a16:creationId xmlns:a16="http://schemas.microsoft.com/office/drawing/2014/main" id="{8FB52798-872F-407C-BB14-87023DEB3AF0}"/>
              </a:ext>
            </a:extLst>
          </p:cNvPr>
          <p:cNvGraphicFramePr>
            <a:graphicFrameLocks noGrp="1"/>
          </p:cNvGraphicFramePr>
          <p:nvPr/>
        </p:nvGraphicFramePr>
        <p:xfrm>
          <a:off x="3583663" y="4703312"/>
          <a:ext cx="1903896" cy="741680"/>
        </p:xfrm>
        <a:graphic>
          <a:graphicData uri="http://schemas.openxmlformats.org/drawingml/2006/table">
            <a:tbl>
              <a:tblPr firstCol="1" bandRow="1">
                <a:tableStyleId>{F5AB1C69-6EDB-4FF4-983F-18BD219EF322}</a:tableStyleId>
              </a:tblPr>
              <a:tblGrid>
                <a:gridCol w="1281043">
                  <a:extLst>
                    <a:ext uri="{9D8B030D-6E8A-4147-A177-3AD203B41FA5}">
                      <a16:colId xmlns:a16="http://schemas.microsoft.com/office/drawing/2014/main" val="3538214606"/>
                    </a:ext>
                  </a:extLst>
                </a:gridCol>
                <a:gridCol w="622853">
                  <a:extLst>
                    <a:ext uri="{9D8B030D-6E8A-4147-A177-3AD203B41FA5}">
                      <a16:colId xmlns:a16="http://schemas.microsoft.com/office/drawing/2014/main" val="3524227201"/>
                    </a:ext>
                  </a:extLst>
                </a:gridCol>
              </a:tblGrid>
              <a:tr h="370840">
                <a:tc>
                  <a:txBody>
                    <a:bodyPr/>
                    <a:lstStyle/>
                    <a:p>
                      <a:pPr algn="ctr"/>
                      <a:r>
                        <a:rPr kumimoji="1" lang="ja-JP" altLang="en-US" dirty="0">
                          <a:solidFill>
                            <a:schemeClr val="tx1"/>
                          </a:solidFill>
                        </a:rPr>
                        <a:t>レベル</a:t>
                      </a:r>
                      <a:r>
                        <a:rPr kumimoji="1" lang="en-US" altLang="ja-JP" dirty="0">
                          <a:solidFill>
                            <a:schemeClr val="tx1"/>
                          </a:solidFill>
                        </a:rPr>
                        <a:t>1</a:t>
                      </a:r>
                    </a:p>
                  </a:txBody>
                  <a:tcPr/>
                </a:tc>
                <a:tc>
                  <a:txBody>
                    <a:bodyPr/>
                    <a:lstStyle/>
                    <a:p>
                      <a:pPr algn="ctr"/>
                      <a:r>
                        <a:rPr kumimoji="1" lang="en-US" altLang="ja-JP" dirty="0">
                          <a:solidFill>
                            <a:schemeClr val="tx1"/>
                          </a:solidFill>
                        </a:rPr>
                        <a:t>5</a:t>
                      </a:r>
                      <a:endParaRPr kumimoji="1" lang="ja-JP" altLang="en-US" dirty="0">
                        <a:solidFill>
                          <a:schemeClr val="tx1"/>
                        </a:solidFill>
                      </a:endParaRPr>
                    </a:p>
                  </a:txBody>
                  <a:tcPr/>
                </a:tc>
                <a:extLst>
                  <a:ext uri="{0D108BD9-81ED-4DB2-BD59-A6C34878D82A}">
                    <a16:rowId xmlns:a16="http://schemas.microsoft.com/office/drawing/2014/main" val="4085783698"/>
                  </a:ext>
                </a:extLst>
              </a:tr>
              <a:tr h="370840">
                <a:tc>
                  <a:txBody>
                    <a:bodyPr/>
                    <a:lstStyle/>
                    <a:p>
                      <a:pPr algn="ctr"/>
                      <a:r>
                        <a:rPr kumimoji="1" lang="ja-JP" altLang="en-US" dirty="0">
                          <a:solidFill>
                            <a:schemeClr val="tx1"/>
                          </a:solidFill>
                        </a:rPr>
                        <a:t>レベル</a:t>
                      </a:r>
                      <a:r>
                        <a:rPr kumimoji="1" lang="en-US" altLang="ja-JP" dirty="0">
                          <a:solidFill>
                            <a:schemeClr val="tx1"/>
                          </a:solidFill>
                        </a:rPr>
                        <a:t>2</a:t>
                      </a:r>
                      <a:endParaRPr kumimoji="1" lang="ja-JP" altLang="en-US" dirty="0">
                        <a:solidFill>
                          <a:schemeClr val="tx1"/>
                        </a:solidFill>
                      </a:endParaRPr>
                    </a:p>
                  </a:txBody>
                  <a:tcPr/>
                </a:tc>
                <a:tc>
                  <a:txBody>
                    <a:bodyPr/>
                    <a:lstStyle/>
                    <a:p>
                      <a:pPr algn="ctr"/>
                      <a:r>
                        <a:rPr kumimoji="1" lang="en-US" altLang="ja-JP" dirty="0">
                          <a:solidFill>
                            <a:schemeClr val="tx1"/>
                          </a:solidFill>
                        </a:rPr>
                        <a:t>5</a:t>
                      </a:r>
                      <a:endParaRPr kumimoji="1" lang="ja-JP" altLang="en-US" dirty="0">
                        <a:solidFill>
                          <a:schemeClr val="tx1"/>
                        </a:solidFill>
                      </a:endParaRPr>
                    </a:p>
                  </a:txBody>
                  <a:tcPr/>
                </a:tc>
                <a:extLst>
                  <a:ext uri="{0D108BD9-81ED-4DB2-BD59-A6C34878D82A}">
                    <a16:rowId xmlns:a16="http://schemas.microsoft.com/office/drawing/2014/main" val="3137121757"/>
                  </a:ext>
                </a:extLst>
              </a:tr>
            </a:tbl>
          </a:graphicData>
        </a:graphic>
      </p:graphicFrame>
      <p:graphicFrame>
        <p:nvGraphicFramePr>
          <p:cNvPr id="29" name="表 6">
            <a:extLst>
              <a:ext uri="{FF2B5EF4-FFF2-40B4-BE49-F238E27FC236}">
                <a16:creationId xmlns:a16="http://schemas.microsoft.com/office/drawing/2014/main" id="{FCACC132-9AAA-4638-8EFF-5A28FCA792EF}"/>
              </a:ext>
            </a:extLst>
          </p:cNvPr>
          <p:cNvGraphicFramePr>
            <a:graphicFrameLocks noGrp="1"/>
          </p:cNvGraphicFramePr>
          <p:nvPr>
            <p:extLst>
              <p:ext uri="{D42A27DB-BD31-4B8C-83A1-F6EECF244321}">
                <p14:modId xmlns:p14="http://schemas.microsoft.com/office/powerpoint/2010/main" val="3614221565"/>
              </p:ext>
            </p:extLst>
          </p:nvPr>
        </p:nvGraphicFramePr>
        <p:xfrm>
          <a:off x="6513427" y="4706362"/>
          <a:ext cx="1903896" cy="741680"/>
        </p:xfrm>
        <a:graphic>
          <a:graphicData uri="http://schemas.openxmlformats.org/drawingml/2006/table">
            <a:tbl>
              <a:tblPr firstCol="1" bandRow="1">
                <a:tableStyleId>{F5AB1C69-6EDB-4FF4-983F-18BD219EF322}</a:tableStyleId>
              </a:tblPr>
              <a:tblGrid>
                <a:gridCol w="1281043">
                  <a:extLst>
                    <a:ext uri="{9D8B030D-6E8A-4147-A177-3AD203B41FA5}">
                      <a16:colId xmlns:a16="http://schemas.microsoft.com/office/drawing/2014/main" val="3538214606"/>
                    </a:ext>
                  </a:extLst>
                </a:gridCol>
                <a:gridCol w="622853">
                  <a:extLst>
                    <a:ext uri="{9D8B030D-6E8A-4147-A177-3AD203B41FA5}">
                      <a16:colId xmlns:a16="http://schemas.microsoft.com/office/drawing/2014/main" val="3524227201"/>
                    </a:ext>
                  </a:extLst>
                </a:gridCol>
              </a:tblGrid>
              <a:tr h="370840">
                <a:tc>
                  <a:txBody>
                    <a:bodyPr/>
                    <a:lstStyle/>
                    <a:p>
                      <a:pPr algn="ctr"/>
                      <a:r>
                        <a:rPr kumimoji="1" lang="ja-JP" altLang="en-US" dirty="0">
                          <a:solidFill>
                            <a:schemeClr val="tx1"/>
                          </a:solidFill>
                        </a:rPr>
                        <a:t>レベル</a:t>
                      </a:r>
                      <a:r>
                        <a:rPr kumimoji="1" lang="en-US" altLang="ja-JP" dirty="0">
                          <a:solidFill>
                            <a:schemeClr val="tx1"/>
                          </a:solidFill>
                        </a:rPr>
                        <a:t>1</a:t>
                      </a:r>
                    </a:p>
                  </a:txBody>
                  <a:tcPr/>
                </a:tc>
                <a:tc>
                  <a:txBody>
                    <a:bodyPr/>
                    <a:lstStyle/>
                    <a:p>
                      <a:pPr algn="ctr"/>
                      <a:r>
                        <a:rPr kumimoji="1" lang="en-US" altLang="ja-JP" dirty="0">
                          <a:solidFill>
                            <a:schemeClr val="tx1"/>
                          </a:solidFill>
                        </a:rPr>
                        <a:t>2</a:t>
                      </a:r>
                      <a:endParaRPr kumimoji="1" lang="ja-JP" altLang="en-US" dirty="0">
                        <a:solidFill>
                          <a:schemeClr val="tx1"/>
                        </a:solidFill>
                      </a:endParaRPr>
                    </a:p>
                  </a:txBody>
                  <a:tcPr/>
                </a:tc>
                <a:extLst>
                  <a:ext uri="{0D108BD9-81ED-4DB2-BD59-A6C34878D82A}">
                    <a16:rowId xmlns:a16="http://schemas.microsoft.com/office/drawing/2014/main" val="4085783698"/>
                  </a:ext>
                </a:extLst>
              </a:tr>
              <a:tr h="370840">
                <a:tc>
                  <a:txBody>
                    <a:bodyPr/>
                    <a:lstStyle/>
                    <a:p>
                      <a:pPr algn="ctr"/>
                      <a:r>
                        <a:rPr kumimoji="1" lang="ja-JP" altLang="en-US" dirty="0">
                          <a:solidFill>
                            <a:schemeClr val="tx1"/>
                          </a:solidFill>
                        </a:rPr>
                        <a:t>レベル</a:t>
                      </a:r>
                      <a:r>
                        <a:rPr kumimoji="1" lang="en-US" altLang="ja-JP" dirty="0">
                          <a:solidFill>
                            <a:schemeClr val="tx1"/>
                          </a:solidFill>
                        </a:rPr>
                        <a:t>2</a:t>
                      </a:r>
                      <a:endParaRPr kumimoji="1" lang="ja-JP" altLang="en-US" dirty="0">
                        <a:solidFill>
                          <a:schemeClr val="tx1"/>
                        </a:solidFill>
                      </a:endParaRPr>
                    </a:p>
                  </a:txBody>
                  <a:tcPr/>
                </a:tc>
                <a:tc>
                  <a:txBody>
                    <a:bodyPr/>
                    <a:lstStyle/>
                    <a:p>
                      <a:pPr algn="ctr"/>
                      <a:r>
                        <a:rPr kumimoji="1" lang="en-US" altLang="ja-JP" dirty="0">
                          <a:solidFill>
                            <a:schemeClr val="tx1"/>
                          </a:solidFill>
                        </a:rPr>
                        <a:t>8</a:t>
                      </a:r>
                      <a:endParaRPr kumimoji="1" lang="ja-JP" altLang="en-US" dirty="0">
                        <a:solidFill>
                          <a:schemeClr val="tx1"/>
                        </a:solidFill>
                      </a:endParaRPr>
                    </a:p>
                  </a:txBody>
                  <a:tcPr/>
                </a:tc>
                <a:extLst>
                  <a:ext uri="{0D108BD9-81ED-4DB2-BD59-A6C34878D82A}">
                    <a16:rowId xmlns:a16="http://schemas.microsoft.com/office/drawing/2014/main" val="3137121757"/>
                  </a:ext>
                </a:extLst>
              </a:tr>
            </a:tbl>
          </a:graphicData>
        </a:graphic>
      </p:graphicFrame>
      <p:sp>
        <p:nvSpPr>
          <p:cNvPr id="7" name="テキスト ボックス 6">
            <a:extLst>
              <a:ext uri="{FF2B5EF4-FFF2-40B4-BE49-F238E27FC236}">
                <a16:creationId xmlns:a16="http://schemas.microsoft.com/office/drawing/2014/main" id="{71845ADC-7AC6-421F-B817-71CC0EE9506C}"/>
              </a:ext>
            </a:extLst>
          </p:cNvPr>
          <p:cNvSpPr txBox="1"/>
          <p:nvPr/>
        </p:nvSpPr>
        <p:spPr>
          <a:xfrm>
            <a:off x="432904" y="5807539"/>
            <a:ext cx="8587409" cy="646331"/>
          </a:xfrm>
          <a:prstGeom prst="rect">
            <a:avLst/>
          </a:prstGeom>
          <a:noFill/>
        </p:spPr>
        <p:txBody>
          <a:bodyPr wrap="square" rtlCol="0">
            <a:spAutoFit/>
          </a:bodyPr>
          <a:lstStyle/>
          <a:p>
            <a:r>
              <a:rPr kumimoji="1" lang="ja-JP" altLang="en-US" b="1" dirty="0"/>
              <a:t>獲得できるポイント数に偏りはあったが、被験者の獲得しようとするアクションレベルは分散していることが分かる。</a:t>
            </a:r>
          </a:p>
        </p:txBody>
      </p:sp>
      <p:grpSp>
        <p:nvGrpSpPr>
          <p:cNvPr id="2" name="グループ化 1">
            <a:extLst>
              <a:ext uri="{FF2B5EF4-FFF2-40B4-BE49-F238E27FC236}">
                <a16:creationId xmlns:a16="http://schemas.microsoft.com/office/drawing/2014/main" id="{7B30596D-260E-4201-92D1-3BFB1B2EA0C0}"/>
              </a:ext>
            </a:extLst>
          </p:cNvPr>
          <p:cNvGrpSpPr/>
          <p:nvPr/>
        </p:nvGrpSpPr>
        <p:grpSpPr>
          <a:xfrm>
            <a:off x="637280" y="1177874"/>
            <a:ext cx="7780043" cy="2529143"/>
            <a:chOff x="1159067" y="1350121"/>
            <a:chExt cx="7780043" cy="2529143"/>
          </a:xfrm>
        </p:grpSpPr>
        <p:sp>
          <p:nvSpPr>
            <p:cNvPr id="4" name="テキスト ボックス 3">
              <a:extLst>
                <a:ext uri="{FF2B5EF4-FFF2-40B4-BE49-F238E27FC236}">
                  <a16:creationId xmlns:a16="http://schemas.microsoft.com/office/drawing/2014/main" id="{6C10FE4A-5BE5-4766-9C13-29FDD7C65528}"/>
                </a:ext>
              </a:extLst>
            </p:cNvPr>
            <p:cNvSpPr txBox="1"/>
            <p:nvPr/>
          </p:nvSpPr>
          <p:spPr>
            <a:xfrm>
              <a:off x="1254873" y="2196825"/>
              <a:ext cx="3352466" cy="738664"/>
            </a:xfrm>
            <a:prstGeom prst="rect">
              <a:avLst/>
            </a:prstGeom>
            <a:noFill/>
          </p:spPr>
          <p:txBody>
            <a:bodyPr wrap="square" rtlCol="0">
              <a:spAutoFit/>
            </a:bodyPr>
            <a:lstStyle/>
            <a:p>
              <a:r>
                <a:rPr lang="ja-JP" altLang="en-US" sz="1400" b="1" i="0" dirty="0">
                  <a:solidFill>
                    <a:srgbClr val="000000"/>
                  </a:solidFill>
                  <a:effectLst/>
                  <a:latin typeface="Roboto" panose="02000000000000000000" pitchFamily="2" charset="0"/>
                </a:rPr>
                <a:t>獲得できたできなかったは別として、あなたは主にどのアクションでポイントを獲得しようと思いましたか？</a:t>
              </a:r>
              <a:endParaRPr kumimoji="1" lang="ja-JP" altLang="en-US" sz="1400" b="1" dirty="0"/>
            </a:p>
          </p:txBody>
        </p:sp>
        <p:pic>
          <p:nvPicPr>
            <p:cNvPr id="2050" name="Picture 2">
              <a:extLst>
                <a:ext uri="{FF2B5EF4-FFF2-40B4-BE49-F238E27FC236}">
                  <a16:creationId xmlns:a16="http://schemas.microsoft.com/office/drawing/2014/main" id="{0BA6373E-1079-432A-A8C2-04F47042BC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393" t="17719" r="28592" b="3999"/>
            <a:stretch/>
          </p:blipFill>
          <p:spPr bwMode="auto">
            <a:xfrm>
              <a:off x="5234608" y="1409958"/>
              <a:ext cx="2562087" cy="2400083"/>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5C6B8B0E-9236-4AE8-AEC7-F1405277444D}"/>
                </a:ext>
              </a:extLst>
            </p:cNvPr>
            <p:cNvSpPr txBox="1"/>
            <p:nvPr/>
          </p:nvSpPr>
          <p:spPr>
            <a:xfrm>
              <a:off x="4183269" y="1741974"/>
              <a:ext cx="1102368" cy="523220"/>
            </a:xfrm>
            <a:prstGeom prst="rect">
              <a:avLst/>
            </a:prstGeom>
            <a:noFill/>
          </p:spPr>
          <p:txBody>
            <a:bodyPr wrap="square" rtlCol="0">
              <a:spAutoFit/>
            </a:bodyPr>
            <a:lstStyle/>
            <a:p>
              <a:r>
                <a:rPr kumimoji="1" lang="ja-JP" altLang="en-US" sz="1400" dirty="0"/>
                <a:t>利他行為</a:t>
              </a:r>
              <a:endParaRPr kumimoji="1" lang="en-US" altLang="ja-JP" sz="1400" dirty="0"/>
            </a:p>
            <a:p>
              <a:r>
                <a:rPr kumimoji="1" lang="ja-JP" altLang="en-US" sz="1400" dirty="0"/>
                <a:t>アクション</a:t>
              </a:r>
              <a:endParaRPr kumimoji="1" lang="en-US" altLang="ja-JP" sz="1400" dirty="0"/>
            </a:p>
          </p:txBody>
        </p:sp>
        <p:sp>
          <p:nvSpPr>
            <p:cNvPr id="14" name="テキスト ボックス 13">
              <a:extLst>
                <a:ext uri="{FF2B5EF4-FFF2-40B4-BE49-F238E27FC236}">
                  <a16:creationId xmlns:a16="http://schemas.microsoft.com/office/drawing/2014/main" id="{3F604C8C-3B4B-4C44-81AD-06D3A40C5F04}"/>
                </a:ext>
              </a:extLst>
            </p:cNvPr>
            <p:cNvSpPr txBox="1"/>
            <p:nvPr/>
          </p:nvSpPr>
          <p:spPr>
            <a:xfrm>
              <a:off x="7796695" y="2531680"/>
              <a:ext cx="1142415" cy="523220"/>
            </a:xfrm>
            <a:prstGeom prst="rect">
              <a:avLst/>
            </a:prstGeom>
            <a:noFill/>
          </p:spPr>
          <p:txBody>
            <a:bodyPr wrap="square" rtlCol="0">
              <a:spAutoFit/>
            </a:bodyPr>
            <a:lstStyle/>
            <a:p>
              <a:r>
                <a:rPr kumimoji="1" lang="ja-JP" altLang="en-US" sz="1400" dirty="0"/>
                <a:t>議論</a:t>
              </a:r>
              <a:endParaRPr kumimoji="1" lang="en-US" altLang="ja-JP" sz="1400" dirty="0"/>
            </a:p>
            <a:p>
              <a:r>
                <a:rPr kumimoji="1" lang="ja-JP" altLang="en-US" sz="1400" dirty="0"/>
                <a:t>アクション</a:t>
              </a:r>
              <a:endParaRPr kumimoji="1" lang="en-US" altLang="ja-JP" sz="1400" dirty="0"/>
            </a:p>
          </p:txBody>
        </p:sp>
        <p:sp>
          <p:nvSpPr>
            <p:cNvPr id="15" name="テキスト ボックス 14">
              <a:extLst>
                <a:ext uri="{FF2B5EF4-FFF2-40B4-BE49-F238E27FC236}">
                  <a16:creationId xmlns:a16="http://schemas.microsoft.com/office/drawing/2014/main" id="{2551CCCF-29A3-4CEF-B04E-FBB86E07060C}"/>
                </a:ext>
              </a:extLst>
            </p:cNvPr>
            <p:cNvSpPr txBox="1"/>
            <p:nvPr/>
          </p:nvSpPr>
          <p:spPr>
            <a:xfrm>
              <a:off x="4105451" y="3247468"/>
              <a:ext cx="1213316" cy="523220"/>
            </a:xfrm>
            <a:prstGeom prst="rect">
              <a:avLst/>
            </a:prstGeom>
            <a:noFill/>
          </p:spPr>
          <p:txBody>
            <a:bodyPr wrap="square" rtlCol="0">
              <a:spAutoFit/>
            </a:bodyPr>
            <a:lstStyle/>
            <a:p>
              <a:r>
                <a:rPr kumimoji="1" lang="ja-JP" altLang="en-US" sz="1400" dirty="0"/>
                <a:t>ヘルスケアアクション</a:t>
              </a:r>
              <a:endParaRPr kumimoji="1" lang="en-US" altLang="ja-JP" sz="1400" dirty="0"/>
            </a:p>
          </p:txBody>
        </p:sp>
        <p:sp>
          <p:nvSpPr>
            <p:cNvPr id="16" name="四角形: 角を丸くする 15">
              <a:extLst>
                <a:ext uri="{FF2B5EF4-FFF2-40B4-BE49-F238E27FC236}">
                  <a16:creationId xmlns:a16="http://schemas.microsoft.com/office/drawing/2014/main" id="{568B318A-5FE1-4C6B-A823-C1FC67B1BE75}"/>
                </a:ext>
              </a:extLst>
            </p:cNvPr>
            <p:cNvSpPr/>
            <p:nvPr/>
          </p:nvSpPr>
          <p:spPr>
            <a:xfrm>
              <a:off x="1159067" y="1350121"/>
              <a:ext cx="7688968" cy="2529143"/>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8" name="グループ化 7">
            <a:extLst>
              <a:ext uri="{FF2B5EF4-FFF2-40B4-BE49-F238E27FC236}">
                <a16:creationId xmlns:a16="http://schemas.microsoft.com/office/drawing/2014/main" id="{7C4AA9E3-EC2A-41AA-8CBD-3A359E07BB14}"/>
              </a:ext>
            </a:extLst>
          </p:cNvPr>
          <p:cNvGrpSpPr/>
          <p:nvPr/>
        </p:nvGrpSpPr>
        <p:grpSpPr>
          <a:xfrm>
            <a:off x="229368" y="3825009"/>
            <a:ext cx="2828163" cy="1810709"/>
            <a:chOff x="188915" y="3812630"/>
            <a:chExt cx="2828163" cy="1810709"/>
          </a:xfrm>
        </p:grpSpPr>
        <p:sp>
          <p:nvSpPr>
            <p:cNvPr id="22" name="テキスト ボックス 21">
              <a:extLst>
                <a:ext uri="{FF2B5EF4-FFF2-40B4-BE49-F238E27FC236}">
                  <a16:creationId xmlns:a16="http://schemas.microsoft.com/office/drawing/2014/main" id="{64116505-7F3F-446E-95D9-4AC8C3AD8839}"/>
                </a:ext>
              </a:extLst>
            </p:cNvPr>
            <p:cNvSpPr txBox="1"/>
            <p:nvPr/>
          </p:nvSpPr>
          <p:spPr>
            <a:xfrm>
              <a:off x="264830" y="3879264"/>
              <a:ext cx="2752248" cy="600164"/>
            </a:xfrm>
            <a:prstGeom prst="rect">
              <a:avLst/>
            </a:prstGeom>
            <a:noFill/>
          </p:spPr>
          <p:txBody>
            <a:bodyPr wrap="square" rtlCol="0">
              <a:spAutoFit/>
            </a:bodyPr>
            <a:lstStyle/>
            <a:p>
              <a:r>
                <a:rPr lang="ja-JP" altLang="en-US" sz="1100" b="1" i="0" dirty="0">
                  <a:solidFill>
                    <a:srgbClr val="000000"/>
                  </a:solidFill>
                  <a:effectLst/>
                  <a:latin typeface="Roboto" panose="02000000000000000000" pitchFamily="2" charset="0"/>
                </a:rPr>
                <a:t>議論ゲームではどちらかというとレベル</a:t>
              </a:r>
              <a:r>
                <a:rPr lang="en-US" altLang="ja-JP" sz="1100" b="1" i="0" dirty="0">
                  <a:solidFill>
                    <a:srgbClr val="000000"/>
                  </a:solidFill>
                  <a:effectLst/>
                  <a:latin typeface="Roboto" panose="02000000000000000000" pitchFamily="2" charset="0"/>
                </a:rPr>
                <a:t>1</a:t>
              </a:r>
              <a:r>
                <a:rPr lang="ja-JP" altLang="en-US" sz="1100" b="1" i="0" dirty="0">
                  <a:solidFill>
                    <a:srgbClr val="000000"/>
                  </a:solidFill>
                  <a:effectLst/>
                  <a:latin typeface="Roboto" panose="02000000000000000000" pitchFamily="2" charset="0"/>
                </a:rPr>
                <a:t>とレベル</a:t>
              </a:r>
              <a:r>
                <a:rPr lang="en-US" altLang="ja-JP" sz="1100" b="1" i="0" dirty="0">
                  <a:solidFill>
                    <a:srgbClr val="000000"/>
                  </a:solidFill>
                  <a:effectLst/>
                  <a:latin typeface="Roboto" panose="02000000000000000000" pitchFamily="2" charset="0"/>
                </a:rPr>
                <a:t>2</a:t>
              </a:r>
              <a:r>
                <a:rPr lang="ja-JP" altLang="en-US" sz="1100" b="1" i="0" dirty="0">
                  <a:solidFill>
                    <a:srgbClr val="000000"/>
                  </a:solidFill>
                  <a:effectLst/>
                  <a:latin typeface="Roboto" panose="02000000000000000000" pitchFamily="2" charset="0"/>
                </a:rPr>
                <a:t>のどちらでポイントを獲得しようと思いましたか。</a:t>
              </a:r>
              <a:endParaRPr kumimoji="1" lang="ja-JP" altLang="en-US" sz="1100" b="1" dirty="0"/>
            </a:p>
          </p:txBody>
        </p:sp>
        <p:sp>
          <p:nvSpPr>
            <p:cNvPr id="18" name="四角形: 角を丸くする 17">
              <a:extLst>
                <a:ext uri="{FF2B5EF4-FFF2-40B4-BE49-F238E27FC236}">
                  <a16:creationId xmlns:a16="http://schemas.microsoft.com/office/drawing/2014/main" id="{E5B9B11C-CC35-43FE-95C8-0164A1884FE3}"/>
                </a:ext>
              </a:extLst>
            </p:cNvPr>
            <p:cNvSpPr/>
            <p:nvPr/>
          </p:nvSpPr>
          <p:spPr>
            <a:xfrm>
              <a:off x="188915" y="3812630"/>
              <a:ext cx="2828163" cy="1810709"/>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5" name="グループ化 4">
            <a:extLst>
              <a:ext uri="{FF2B5EF4-FFF2-40B4-BE49-F238E27FC236}">
                <a16:creationId xmlns:a16="http://schemas.microsoft.com/office/drawing/2014/main" id="{B7C136C9-F365-4078-A3AC-AB32EEB569B4}"/>
              </a:ext>
            </a:extLst>
          </p:cNvPr>
          <p:cNvGrpSpPr/>
          <p:nvPr/>
        </p:nvGrpSpPr>
        <p:grpSpPr>
          <a:xfrm>
            <a:off x="3123524" y="3813387"/>
            <a:ext cx="2828163" cy="1810709"/>
            <a:chOff x="3069677" y="3816437"/>
            <a:chExt cx="2828163" cy="1810709"/>
          </a:xfrm>
        </p:grpSpPr>
        <p:sp>
          <p:nvSpPr>
            <p:cNvPr id="24" name="テキスト ボックス 23">
              <a:extLst>
                <a:ext uri="{FF2B5EF4-FFF2-40B4-BE49-F238E27FC236}">
                  <a16:creationId xmlns:a16="http://schemas.microsoft.com/office/drawing/2014/main" id="{FC1A9079-DD9B-4465-906B-0FA34E9C7C8E}"/>
                </a:ext>
              </a:extLst>
            </p:cNvPr>
            <p:cNvSpPr txBox="1"/>
            <p:nvPr/>
          </p:nvSpPr>
          <p:spPr>
            <a:xfrm>
              <a:off x="3105641" y="3886766"/>
              <a:ext cx="2752247" cy="600164"/>
            </a:xfrm>
            <a:prstGeom prst="rect">
              <a:avLst/>
            </a:prstGeom>
            <a:noFill/>
          </p:spPr>
          <p:txBody>
            <a:bodyPr wrap="square" rtlCol="0">
              <a:spAutoFit/>
            </a:bodyPr>
            <a:lstStyle/>
            <a:p>
              <a:r>
                <a:rPr lang="ja-JP" altLang="en-US" sz="1100" b="1" i="0" dirty="0">
                  <a:solidFill>
                    <a:srgbClr val="000000"/>
                  </a:solidFill>
                  <a:effectLst/>
                  <a:latin typeface="Roboto" panose="02000000000000000000" pitchFamily="2" charset="0"/>
                </a:rPr>
                <a:t>歩数ゲームではどちらかというとレベル</a:t>
              </a:r>
              <a:r>
                <a:rPr lang="en-US" altLang="ja-JP" sz="1100" b="1" i="0" dirty="0">
                  <a:solidFill>
                    <a:srgbClr val="000000"/>
                  </a:solidFill>
                  <a:effectLst/>
                  <a:latin typeface="Roboto" panose="02000000000000000000" pitchFamily="2" charset="0"/>
                </a:rPr>
                <a:t>1</a:t>
              </a:r>
              <a:r>
                <a:rPr lang="ja-JP" altLang="en-US" sz="1100" b="1" i="0" dirty="0">
                  <a:solidFill>
                    <a:srgbClr val="000000"/>
                  </a:solidFill>
                  <a:effectLst/>
                  <a:latin typeface="Roboto" panose="02000000000000000000" pitchFamily="2" charset="0"/>
                </a:rPr>
                <a:t>とレベル</a:t>
              </a:r>
              <a:r>
                <a:rPr lang="en-US" altLang="ja-JP" sz="1100" b="1" i="0" dirty="0">
                  <a:solidFill>
                    <a:srgbClr val="000000"/>
                  </a:solidFill>
                  <a:effectLst/>
                  <a:latin typeface="Roboto" panose="02000000000000000000" pitchFamily="2" charset="0"/>
                </a:rPr>
                <a:t>2</a:t>
              </a:r>
              <a:r>
                <a:rPr lang="ja-JP" altLang="en-US" sz="1100" b="1" i="0" dirty="0">
                  <a:solidFill>
                    <a:srgbClr val="000000"/>
                  </a:solidFill>
                  <a:effectLst/>
                  <a:latin typeface="Roboto" panose="02000000000000000000" pitchFamily="2" charset="0"/>
                </a:rPr>
                <a:t>のどちらでポイントを獲得しようと思いましたか。</a:t>
              </a:r>
              <a:endParaRPr kumimoji="1" lang="ja-JP" altLang="en-US" sz="1100" b="1" dirty="0"/>
            </a:p>
          </p:txBody>
        </p:sp>
        <p:sp>
          <p:nvSpPr>
            <p:cNvPr id="20" name="四角形: 角を丸くする 19">
              <a:extLst>
                <a:ext uri="{FF2B5EF4-FFF2-40B4-BE49-F238E27FC236}">
                  <a16:creationId xmlns:a16="http://schemas.microsoft.com/office/drawing/2014/main" id="{7A895D2D-72E7-482C-B0EA-F5E5E6086943}"/>
                </a:ext>
              </a:extLst>
            </p:cNvPr>
            <p:cNvSpPr/>
            <p:nvPr/>
          </p:nvSpPr>
          <p:spPr>
            <a:xfrm>
              <a:off x="3069677" y="3816437"/>
              <a:ext cx="2828163" cy="1810709"/>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3" name="グループ化 2">
            <a:extLst>
              <a:ext uri="{FF2B5EF4-FFF2-40B4-BE49-F238E27FC236}">
                <a16:creationId xmlns:a16="http://schemas.microsoft.com/office/drawing/2014/main" id="{3601E119-4A71-4665-9AA3-B89D0F4BE340}"/>
              </a:ext>
            </a:extLst>
          </p:cNvPr>
          <p:cNvGrpSpPr/>
          <p:nvPr/>
        </p:nvGrpSpPr>
        <p:grpSpPr>
          <a:xfrm>
            <a:off x="5987651" y="3809580"/>
            <a:ext cx="2959866" cy="1810709"/>
            <a:chOff x="6064864" y="3809580"/>
            <a:chExt cx="2959866" cy="1810709"/>
          </a:xfrm>
        </p:grpSpPr>
        <p:sp>
          <p:nvSpPr>
            <p:cNvPr id="26" name="テキスト ボックス 25">
              <a:extLst>
                <a:ext uri="{FF2B5EF4-FFF2-40B4-BE49-F238E27FC236}">
                  <a16:creationId xmlns:a16="http://schemas.microsoft.com/office/drawing/2014/main" id="{54D97481-6FEB-4AD0-A369-79A6910E57DD}"/>
                </a:ext>
              </a:extLst>
            </p:cNvPr>
            <p:cNvSpPr txBox="1"/>
            <p:nvPr/>
          </p:nvSpPr>
          <p:spPr>
            <a:xfrm>
              <a:off x="6064864" y="3886766"/>
              <a:ext cx="2959866" cy="600164"/>
            </a:xfrm>
            <a:prstGeom prst="rect">
              <a:avLst/>
            </a:prstGeom>
            <a:noFill/>
          </p:spPr>
          <p:txBody>
            <a:bodyPr wrap="square" rtlCol="0">
              <a:spAutoFit/>
            </a:bodyPr>
            <a:lstStyle/>
            <a:p>
              <a:r>
                <a:rPr lang="ja-JP" altLang="en-US" sz="1100" b="1" i="0" dirty="0">
                  <a:solidFill>
                    <a:srgbClr val="000000"/>
                  </a:solidFill>
                  <a:effectLst/>
                  <a:latin typeface="Roboto" panose="02000000000000000000" pitchFamily="2" charset="0"/>
                </a:rPr>
                <a:t>利他行為ゲームではどちらかというとレベル</a:t>
              </a:r>
              <a:r>
                <a:rPr lang="en-US" altLang="ja-JP" sz="1100" b="1" i="0" dirty="0">
                  <a:solidFill>
                    <a:srgbClr val="000000"/>
                  </a:solidFill>
                  <a:effectLst/>
                  <a:latin typeface="Roboto" panose="02000000000000000000" pitchFamily="2" charset="0"/>
                </a:rPr>
                <a:t>1</a:t>
              </a:r>
              <a:r>
                <a:rPr lang="ja-JP" altLang="en-US" sz="1100" b="1" i="0" dirty="0">
                  <a:solidFill>
                    <a:srgbClr val="000000"/>
                  </a:solidFill>
                  <a:effectLst/>
                  <a:latin typeface="Roboto" panose="02000000000000000000" pitchFamily="2" charset="0"/>
                </a:rPr>
                <a:t>とレベル</a:t>
              </a:r>
              <a:r>
                <a:rPr lang="en-US" altLang="ja-JP" sz="1100" b="1" i="0" dirty="0">
                  <a:solidFill>
                    <a:srgbClr val="000000"/>
                  </a:solidFill>
                  <a:effectLst/>
                  <a:latin typeface="Roboto" panose="02000000000000000000" pitchFamily="2" charset="0"/>
                </a:rPr>
                <a:t>2</a:t>
              </a:r>
              <a:r>
                <a:rPr lang="ja-JP" altLang="en-US" sz="1100" b="1" i="0" dirty="0">
                  <a:solidFill>
                    <a:srgbClr val="000000"/>
                  </a:solidFill>
                  <a:effectLst/>
                  <a:latin typeface="Roboto" panose="02000000000000000000" pitchFamily="2" charset="0"/>
                </a:rPr>
                <a:t>のどちらでポイントを獲得しようと思いましたか。</a:t>
              </a:r>
              <a:endParaRPr kumimoji="1" lang="ja-JP" altLang="en-US" sz="1100" b="1" dirty="0"/>
            </a:p>
          </p:txBody>
        </p:sp>
        <p:sp>
          <p:nvSpPr>
            <p:cNvPr id="21" name="四角形: 角を丸くする 20">
              <a:extLst>
                <a:ext uri="{FF2B5EF4-FFF2-40B4-BE49-F238E27FC236}">
                  <a16:creationId xmlns:a16="http://schemas.microsoft.com/office/drawing/2014/main" id="{B5BAAAAA-9DEC-4624-B612-B8297F94DF2D}"/>
                </a:ext>
              </a:extLst>
            </p:cNvPr>
            <p:cNvSpPr/>
            <p:nvPr/>
          </p:nvSpPr>
          <p:spPr>
            <a:xfrm>
              <a:off x="6074127" y="3809580"/>
              <a:ext cx="2828163" cy="1810709"/>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2646522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6B8889A-533B-1F40-A9DA-447CBA28BCB1}"/>
              </a:ext>
            </a:extLst>
          </p:cNvPr>
          <p:cNvPicPr>
            <a:picLocks noChangeAspect="1"/>
          </p:cNvPicPr>
          <p:nvPr/>
        </p:nvPicPr>
        <p:blipFill>
          <a:blip r:embed="rId2" cstate="print"/>
          <a:stretch>
            <a:fillRect/>
          </a:stretch>
        </p:blipFill>
        <p:spPr>
          <a:xfrm>
            <a:off x="7515866" y="2415965"/>
            <a:ext cx="511835" cy="511835"/>
          </a:xfrm>
          <a:prstGeom prst="rect">
            <a:avLst/>
          </a:prstGeom>
          <a:solidFill>
            <a:schemeClr val="bg1"/>
          </a:solidFill>
        </p:spPr>
      </p:pic>
      <p:pic>
        <p:nvPicPr>
          <p:cNvPr id="5" name="図 4">
            <a:extLst>
              <a:ext uri="{FF2B5EF4-FFF2-40B4-BE49-F238E27FC236}">
                <a16:creationId xmlns:a16="http://schemas.microsoft.com/office/drawing/2014/main" id="{2FD594E1-8B24-6F45-8481-49E5AAD35D9B}"/>
              </a:ext>
            </a:extLst>
          </p:cNvPr>
          <p:cNvPicPr>
            <a:picLocks noChangeAspect="1"/>
          </p:cNvPicPr>
          <p:nvPr/>
        </p:nvPicPr>
        <p:blipFill>
          <a:blip r:embed="rId3"/>
          <a:stretch>
            <a:fillRect/>
          </a:stretch>
        </p:blipFill>
        <p:spPr>
          <a:xfrm>
            <a:off x="7179958" y="4489777"/>
            <a:ext cx="288251" cy="288251"/>
          </a:xfrm>
          <a:prstGeom prst="rect">
            <a:avLst/>
          </a:prstGeom>
        </p:spPr>
      </p:pic>
      <p:sp>
        <p:nvSpPr>
          <p:cNvPr id="6" name="円弧 5">
            <a:extLst>
              <a:ext uri="{FF2B5EF4-FFF2-40B4-BE49-F238E27FC236}">
                <a16:creationId xmlns:a16="http://schemas.microsoft.com/office/drawing/2014/main" id="{EAC5172E-80D1-A947-8A18-6C3261E5BA24}"/>
              </a:ext>
            </a:extLst>
          </p:cNvPr>
          <p:cNvSpPr/>
          <p:nvPr/>
        </p:nvSpPr>
        <p:spPr>
          <a:xfrm>
            <a:off x="5339465" y="2363741"/>
            <a:ext cx="2295410" cy="2295410"/>
          </a:xfrm>
          <a:prstGeom prst="arc">
            <a:avLst>
              <a:gd name="adj1" fmla="val 19833924"/>
              <a:gd name="adj2" fmla="val 21511170"/>
            </a:avLst>
          </a:prstGeom>
          <a:ln w="63500">
            <a:headEnd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7" name="角丸四角形 6">
            <a:extLst>
              <a:ext uri="{FF2B5EF4-FFF2-40B4-BE49-F238E27FC236}">
                <a16:creationId xmlns:a16="http://schemas.microsoft.com/office/drawing/2014/main" id="{E889A638-7707-BC45-9E4E-48D663894185}"/>
              </a:ext>
            </a:extLst>
          </p:cNvPr>
          <p:cNvSpPr/>
          <p:nvPr/>
        </p:nvSpPr>
        <p:spPr>
          <a:xfrm>
            <a:off x="6694550" y="3909912"/>
            <a:ext cx="1333151" cy="540060"/>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5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Earning points</a:t>
            </a:r>
            <a:endParaRPr lang="ja-JP" altLang="en-US" sz="15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sp>
        <p:nvSpPr>
          <p:cNvPr id="8" name="角丸四角形 7">
            <a:extLst>
              <a:ext uri="{FF2B5EF4-FFF2-40B4-BE49-F238E27FC236}">
                <a16:creationId xmlns:a16="http://schemas.microsoft.com/office/drawing/2014/main" id="{823EBF61-E368-1B48-8ABB-B51ED97F5FE7}"/>
              </a:ext>
            </a:extLst>
          </p:cNvPr>
          <p:cNvSpPr/>
          <p:nvPr/>
        </p:nvSpPr>
        <p:spPr>
          <a:xfrm>
            <a:off x="5348478" y="2134016"/>
            <a:ext cx="2171594" cy="842249"/>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L1: Altruistic action</a:t>
            </a:r>
          </a:p>
          <a:p>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L2: Betting on others, or</a:t>
            </a:r>
          </a:p>
          <a:p>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      Encouraging altruistic 	actions of others</a:t>
            </a:r>
          </a:p>
        </p:txBody>
      </p:sp>
      <p:sp>
        <p:nvSpPr>
          <p:cNvPr id="9" name="角丸四角形 8">
            <a:extLst>
              <a:ext uri="{FF2B5EF4-FFF2-40B4-BE49-F238E27FC236}">
                <a16:creationId xmlns:a16="http://schemas.microsoft.com/office/drawing/2014/main" id="{A4A260C5-1A1D-C045-A69F-0023059B6155}"/>
              </a:ext>
            </a:extLst>
          </p:cNvPr>
          <p:cNvSpPr/>
          <p:nvPr/>
        </p:nvSpPr>
        <p:spPr>
          <a:xfrm>
            <a:off x="4944098" y="3915794"/>
            <a:ext cx="1350150" cy="540060"/>
          </a:xfrm>
          <a:prstGeom prst="roundRect">
            <a:avLst/>
          </a:prstGeom>
          <a:solidFill>
            <a:schemeClr val="bg1"/>
          </a:solid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Learning &amp; motivation</a:t>
            </a:r>
            <a:endParaRPr lang="ja-JP" altLang="en-US"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16E31C6E-77EB-DC45-BFCC-0084CA58D242}"/>
              </a:ext>
            </a:extLst>
          </p:cNvPr>
          <p:cNvSpPr txBox="1"/>
          <p:nvPr/>
        </p:nvSpPr>
        <p:spPr>
          <a:xfrm>
            <a:off x="6304307" y="3037153"/>
            <a:ext cx="1348562" cy="507831"/>
          </a:xfrm>
          <a:prstGeom prst="rect">
            <a:avLst/>
          </a:prstGeom>
          <a:noFill/>
        </p:spPr>
        <p:txBody>
          <a:bodyPr wrap="square" rtlCol="0">
            <a:spAutoFit/>
          </a:bodyPr>
          <a:lstStyle/>
          <a:p>
            <a:r>
              <a:rPr lang="en-US" altLang="ja-JP" sz="1350" dirty="0">
                <a:latin typeface="Times New Roman" panose="02020603050405020304" pitchFamily="18" charset="0"/>
                <a:ea typeface="Meiryo" panose="020B0604030504040204" pitchFamily="34" charset="-128"/>
                <a:cs typeface="Times New Roman" panose="02020603050405020304" pitchFamily="18" charset="0"/>
              </a:rPr>
              <a:t>L1: Approval?</a:t>
            </a:r>
          </a:p>
          <a:p>
            <a:r>
              <a:rPr lang="en-US" altLang="ja-JP" sz="1350" dirty="0">
                <a:latin typeface="Times New Roman" panose="02020603050405020304" pitchFamily="18" charset="0"/>
                <a:ea typeface="Meiryo" panose="020B0604030504040204" pitchFamily="34" charset="-128"/>
                <a:cs typeface="Times New Roman" panose="02020603050405020304" pitchFamily="18" charset="0"/>
              </a:rPr>
              <a:t>L2: Bet success?</a:t>
            </a:r>
            <a:endParaRPr lang="ja-JP" altLang="en-US" sz="1350" dirty="0">
              <a:latin typeface="Times New Roman" panose="02020603050405020304" pitchFamily="18" charset="0"/>
              <a:ea typeface="Meiryo" panose="020B0604030504040204" pitchFamily="34" charset="-128"/>
              <a:cs typeface="Times New Roman" panose="02020603050405020304" pitchFamily="18" charset="0"/>
            </a:endParaRPr>
          </a:p>
        </p:txBody>
      </p:sp>
      <p:pic>
        <p:nvPicPr>
          <p:cNvPr id="11" name="図 10">
            <a:extLst>
              <a:ext uri="{FF2B5EF4-FFF2-40B4-BE49-F238E27FC236}">
                <a16:creationId xmlns:a16="http://schemas.microsoft.com/office/drawing/2014/main" id="{F315EFCE-5AA3-9649-902E-638658DCBA2D}"/>
              </a:ext>
            </a:extLst>
          </p:cNvPr>
          <p:cNvPicPr>
            <a:picLocks noChangeAspect="1"/>
          </p:cNvPicPr>
          <p:nvPr/>
        </p:nvPicPr>
        <p:blipFill>
          <a:blip r:embed="rId4" cstate="print"/>
          <a:stretch>
            <a:fillRect/>
          </a:stretch>
        </p:blipFill>
        <p:spPr>
          <a:xfrm>
            <a:off x="5831146" y="3527068"/>
            <a:ext cx="331838" cy="331838"/>
          </a:xfrm>
          <a:prstGeom prst="rect">
            <a:avLst/>
          </a:prstGeom>
          <a:solidFill>
            <a:schemeClr val="bg1"/>
          </a:solidFill>
        </p:spPr>
      </p:pic>
      <p:sp>
        <p:nvSpPr>
          <p:cNvPr id="12" name="テキスト ボックス 11">
            <a:extLst>
              <a:ext uri="{FF2B5EF4-FFF2-40B4-BE49-F238E27FC236}">
                <a16:creationId xmlns:a16="http://schemas.microsoft.com/office/drawing/2014/main" id="{6A4717E7-D7BF-4C47-958C-76A6814D9E28}"/>
              </a:ext>
            </a:extLst>
          </p:cNvPr>
          <p:cNvSpPr txBox="1"/>
          <p:nvPr/>
        </p:nvSpPr>
        <p:spPr>
          <a:xfrm>
            <a:off x="5736735" y="4667647"/>
            <a:ext cx="1579030" cy="300082"/>
          </a:xfrm>
          <a:prstGeom prst="rect">
            <a:avLst/>
          </a:prstGeom>
          <a:noFill/>
        </p:spPr>
        <p:txBody>
          <a:bodyPr wrap="square" rtlCol="0">
            <a:spAutoFit/>
          </a:bodyPr>
          <a:lstStyle/>
          <a:p>
            <a:pPr algn="ctr"/>
            <a:r>
              <a:rPr lang="en-US" altLang="ja-JP" sz="1350" dirty="0">
                <a:latin typeface="Times New Roman" panose="02020603050405020304" pitchFamily="18" charset="0"/>
                <a:cs typeface="Times New Roman" panose="02020603050405020304" pitchFamily="18" charset="0"/>
              </a:rPr>
              <a:t>reinforcing</a:t>
            </a:r>
            <a:endParaRPr lang="ja-JP" altLang="en-US" sz="1350" dirty="0">
              <a:latin typeface="Times New Roman" panose="02020603050405020304" pitchFamily="18" charset="0"/>
              <a:cs typeface="Times New Roman" panose="02020603050405020304" pitchFamily="18" charset="0"/>
            </a:endParaRPr>
          </a:p>
        </p:txBody>
      </p:sp>
      <p:sp>
        <p:nvSpPr>
          <p:cNvPr id="13" name="テキスト ボックス 12">
            <a:extLst>
              <a:ext uri="{FF2B5EF4-FFF2-40B4-BE49-F238E27FC236}">
                <a16:creationId xmlns:a16="http://schemas.microsoft.com/office/drawing/2014/main" id="{4F120BBD-F9BF-E94C-9648-957D0E7828C3}"/>
              </a:ext>
            </a:extLst>
          </p:cNvPr>
          <p:cNvSpPr txBox="1"/>
          <p:nvPr/>
        </p:nvSpPr>
        <p:spPr>
          <a:xfrm>
            <a:off x="4688721" y="3372946"/>
            <a:ext cx="990843" cy="300082"/>
          </a:xfrm>
          <a:prstGeom prst="rect">
            <a:avLst/>
          </a:prstGeom>
          <a:noFill/>
        </p:spPr>
        <p:txBody>
          <a:bodyPr wrap="square" rtlCol="0">
            <a:spAutoFit/>
          </a:bodyPr>
          <a:lstStyle/>
          <a:p>
            <a:r>
              <a:rPr lang="en-US" altLang="ja-JP" sz="1350" dirty="0"/>
              <a:t>driving</a:t>
            </a:r>
            <a:endParaRPr lang="ja-JP" altLang="en-US" sz="1350" dirty="0"/>
          </a:p>
        </p:txBody>
      </p:sp>
      <p:sp>
        <p:nvSpPr>
          <p:cNvPr id="14" name="円弧 13">
            <a:extLst>
              <a:ext uri="{FF2B5EF4-FFF2-40B4-BE49-F238E27FC236}">
                <a16:creationId xmlns:a16="http://schemas.microsoft.com/office/drawing/2014/main" id="{FF09F316-9B37-6444-95A4-F0CF9A7A048F}"/>
              </a:ext>
            </a:extLst>
          </p:cNvPr>
          <p:cNvSpPr/>
          <p:nvPr/>
        </p:nvSpPr>
        <p:spPr>
          <a:xfrm rot="5400000">
            <a:off x="5343025" y="2373266"/>
            <a:ext cx="2295410" cy="2295410"/>
          </a:xfrm>
          <a:prstGeom prst="arc">
            <a:avLst>
              <a:gd name="adj1" fmla="val 16324336"/>
              <a:gd name="adj2" fmla="val 17325422"/>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15" name="円弧 14">
            <a:extLst>
              <a:ext uri="{FF2B5EF4-FFF2-40B4-BE49-F238E27FC236}">
                <a16:creationId xmlns:a16="http://schemas.microsoft.com/office/drawing/2014/main" id="{EE9C93C8-C56F-4443-B28F-4B5A3091C6D8}"/>
              </a:ext>
            </a:extLst>
          </p:cNvPr>
          <p:cNvSpPr/>
          <p:nvPr/>
        </p:nvSpPr>
        <p:spPr>
          <a:xfrm rot="16200000">
            <a:off x="5345260" y="2373271"/>
            <a:ext cx="2292506" cy="2292506"/>
          </a:xfrm>
          <a:prstGeom prst="arc">
            <a:avLst>
              <a:gd name="adj1" fmla="val 15103996"/>
              <a:gd name="adj2" fmla="val 17760585"/>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16" name="正方形/長方形 15">
            <a:extLst>
              <a:ext uri="{FF2B5EF4-FFF2-40B4-BE49-F238E27FC236}">
                <a16:creationId xmlns:a16="http://schemas.microsoft.com/office/drawing/2014/main" id="{EFB895C0-94CF-1243-BB4C-702C67A34330}"/>
              </a:ext>
            </a:extLst>
          </p:cNvPr>
          <p:cNvSpPr/>
          <p:nvPr/>
        </p:nvSpPr>
        <p:spPr>
          <a:xfrm>
            <a:off x="7387124" y="3485622"/>
            <a:ext cx="540060" cy="54006"/>
          </a:xfrm>
          <a:prstGeom prst="rect">
            <a:avLst/>
          </a:prstGeom>
          <a:solidFill>
            <a:schemeClr val="bg1">
              <a:lumMod val="65000"/>
            </a:schemeClr>
          </a:solidFill>
          <a:ln w="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prstClr val="white"/>
              </a:solidFill>
            </a:endParaRPr>
          </a:p>
        </p:txBody>
      </p:sp>
      <p:cxnSp>
        <p:nvCxnSpPr>
          <p:cNvPr id="17" name="直線コネクタ 16">
            <a:extLst>
              <a:ext uri="{FF2B5EF4-FFF2-40B4-BE49-F238E27FC236}">
                <a16:creationId xmlns:a16="http://schemas.microsoft.com/office/drawing/2014/main" id="{02BE4AAC-964F-A346-BFD9-57D54360DBB4}"/>
              </a:ext>
            </a:extLst>
          </p:cNvPr>
          <p:cNvCxnSpPr>
            <a:cxnSpLocks/>
          </p:cNvCxnSpPr>
          <p:nvPr/>
        </p:nvCxnSpPr>
        <p:spPr>
          <a:xfrm flipH="1">
            <a:off x="6339036" y="3559111"/>
            <a:ext cx="1237141" cy="408950"/>
          </a:xfrm>
          <a:prstGeom prst="line">
            <a:avLst/>
          </a:prstGeom>
          <a:ln w="57150">
            <a:tailEnd type="stealth" w="lg" len="lg"/>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4A2F339B-C469-B647-A653-99257D78445F}"/>
              </a:ext>
            </a:extLst>
          </p:cNvPr>
          <p:cNvSpPr txBox="1"/>
          <p:nvPr/>
        </p:nvSpPr>
        <p:spPr>
          <a:xfrm>
            <a:off x="7683222" y="3601685"/>
            <a:ext cx="531039" cy="323165"/>
          </a:xfrm>
          <a:prstGeom prst="rect">
            <a:avLst/>
          </a:prstGeom>
          <a:noFill/>
        </p:spPr>
        <p:txBody>
          <a:bodyPr wrap="square" rtlCol="0">
            <a:spAutoFit/>
          </a:bodyPr>
          <a:lstStyle/>
          <a:p>
            <a:r>
              <a:rPr lang="en-US" altLang="ja-JP" sz="1500" dirty="0">
                <a:latin typeface="Times New Roman" panose="02020603050405020304" pitchFamily="18" charset="0"/>
                <a:ea typeface="Meiryo" panose="020B0604030504040204" pitchFamily="34" charset="-128"/>
                <a:cs typeface="Times New Roman" panose="02020603050405020304" pitchFamily="18" charset="0"/>
              </a:rPr>
              <a:t>Yes</a:t>
            </a:r>
            <a:endParaRPr lang="ja-JP" altLang="en-US" sz="1500" dirty="0">
              <a:latin typeface="Times New Roman" panose="02020603050405020304" pitchFamily="18" charset="0"/>
              <a:ea typeface="Meiryo" panose="020B0604030504040204" pitchFamily="34" charset="-128"/>
              <a:cs typeface="Times New Roman" panose="02020603050405020304" pitchFamily="18" charset="0"/>
            </a:endParaRPr>
          </a:p>
        </p:txBody>
      </p:sp>
      <p:sp>
        <p:nvSpPr>
          <p:cNvPr id="19" name="テキスト ボックス 18">
            <a:extLst>
              <a:ext uri="{FF2B5EF4-FFF2-40B4-BE49-F238E27FC236}">
                <a16:creationId xmlns:a16="http://schemas.microsoft.com/office/drawing/2014/main" id="{654DE091-A476-6B49-870D-C479F17B1C1C}"/>
              </a:ext>
            </a:extLst>
          </p:cNvPr>
          <p:cNvSpPr txBox="1"/>
          <p:nvPr/>
        </p:nvSpPr>
        <p:spPr>
          <a:xfrm>
            <a:off x="6722594" y="3469460"/>
            <a:ext cx="531039" cy="323165"/>
          </a:xfrm>
          <a:prstGeom prst="rect">
            <a:avLst/>
          </a:prstGeom>
          <a:noFill/>
        </p:spPr>
        <p:txBody>
          <a:bodyPr wrap="square" rtlCol="0">
            <a:spAutoFit/>
          </a:bodyPr>
          <a:lstStyle/>
          <a:p>
            <a:r>
              <a:rPr lang="en-US" altLang="ja-JP" sz="1500" dirty="0">
                <a:latin typeface="Times New Roman" panose="02020603050405020304" pitchFamily="18" charset="0"/>
                <a:ea typeface="Meiryo" panose="020B0604030504040204" pitchFamily="34" charset="-128"/>
                <a:cs typeface="Times New Roman" panose="02020603050405020304" pitchFamily="18" charset="0"/>
              </a:rPr>
              <a:t>No</a:t>
            </a:r>
            <a:endParaRPr lang="ja-JP" altLang="en-US" sz="1500" dirty="0">
              <a:latin typeface="Times New Roman" panose="02020603050405020304" pitchFamily="18" charset="0"/>
              <a:ea typeface="Meiryo" panose="020B0604030504040204" pitchFamily="34" charset="-128"/>
              <a:cs typeface="Times New Roman" panose="02020603050405020304" pitchFamily="18" charset="0"/>
            </a:endParaRPr>
          </a:p>
        </p:txBody>
      </p:sp>
      <p:sp>
        <p:nvSpPr>
          <p:cNvPr id="20" name="円弧 19">
            <a:extLst>
              <a:ext uri="{FF2B5EF4-FFF2-40B4-BE49-F238E27FC236}">
                <a16:creationId xmlns:a16="http://schemas.microsoft.com/office/drawing/2014/main" id="{62F72226-5AAE-194C-B579-F70B891D6344}"/>
              </a:ext>
            </a:extLst>
          </p:cNvPr>
          <p:cNvSpPr/>
          <p:nvPr/>
        </p:nvSpPr>
        <p:spPr>
          <a:xfrm rot="5400000">
            <a:off x="5341513" y="2372841"/>
            <a:ext cx="2295410" cy="2295410"/>
          </a:xfrm>
          <a:prstGeom prst="arc">
            <a:avLst>
              <a:gd name="adj1" fmla="val 19583790"/>
              <a:gd name="adj2" fmla="val 1923949"/>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pic>
        <p:nvPicPr>
          <p:cNvPr id="21" name="図 20">
            <a:extLst>
              <a:ext uri="{FF2B5EF4-FFF2-40B4-BE49-F238E27FC236}">
                <a16:creationId xmlns:a16="http://schemas.microsoft.com/office/drawing/2014/main" id="{F81EACDE-38AA-FD4A-8A41-979CC9626E2E}"/>
              </a:ext>
            </a:extLst>
          </p:cNvPr>
          <p:cNvPicPr>
            <a:picLocks noChangeAspect="1"/>
          </p:cNvPicPr>
          <p:nvPr/>
        </p:nvPicPr>
        <p:blipFill>
          <a:blip r:embed="rId3"/>
          <a:stretch>
            <a:fillRect/>
          </a:stretch>
        </p:blipFill>
        <p:spPr>
          <a:xfrm>
            <a:off x="3225840" y="4437313"/>
            <a:ext cx="288251" cy="288251"/>
          </a:xfrm>
          <a:prstGeom prst="rect">
            <a:avLst/>
          </a:prstGeom>
        </p:spPr>
      </p:pic>
      <p:sp>
        <p:nvSpPr>
          <p:cNvPr id="22" name="円弧 21">
            <a:extLst>
              <a:ext uri="{FF2B5EF4-FFF2-40B4-BE49-F238E27FC236}">
                <a16:creationId xmlns:a16="http://schemas.microsoft.com/office/drawing/2014/main" id="{0435B9DF-BF43-5C43-B463-D9C488317C27}"/>
              </a:ext>
            </a:extLst>
          </p:cNvPr>
          <p:cNvSpPr/>
          <p:nvPr/>
        </p:nvSpPr>
        <p:spPr>
          <a:xfrm>
            <a:off x="1411560" y="2312735"/>
            <a:ext cx="2295410" cy="2295410"/>
          </a:xfrm>
          <a:prstGeom prst="arc">
            <a:avLst>
              <a:gd name="adj1" fmla="val 18405513"/>
              <a:gd name="adj2" fmla="val 1158996"/>
            </a:avLst>
          </a:prstGeom>
          <a:ln w="63500">
            <a:headEnd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3" name="角丸四角形 22">
            <a:extLst>
              <a:ext uri="{FF2B5EF4-FFF2-40B4-BE49-F238E27FC236}">
                <a16:creationId xmlns:a16="http://schemas.microsoft.com/office/drawing/2014/main" id="{502DF3F8-DC5E-FC46-BC29-943FAC03B637}"/>
              </a:ext>
            </a:extLst>
          </p:cNvPr>
          <p:cNvSpPr/>
          <p:nvPr/>
        </p:nvSpPr>
        <p:spPr>
          <a:xfrm>
            <a:off x="1016193" y="3864788"/>
            <a:ext cx="1350150" cy="540060"/>
          </a:xfrm>
          <a:prstGeom prst="roundRect">
            <a:avLst/>
          </a:prstGeom>
          <a:solidFill>
            <a:schemeClr val="bg1"/>
          </a:solid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Motivation</a:t>
            </a:r>
            <a:endParaRPr lang="ja-JP" altLang="en-US"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pic>
        <p:nvPicPr>
          <p:cNvPr id="24" name="図 23">
            <a:extLst>
              <a:ext uri="{FF2B5EF4-FFF2-40B4-BE49-F238E27FC236}">
                <a16:creationId xmlns:a16="http://schemas.microsoft.com/office/drawing/2014/main" id="{C79F9E0C-8134-F241-9232-3119D2BBB6F9}"/>
              </a:ext>
            </a:extLst>
          </p:cNvPr>
          <p:cNvPicPr>
            <a:picLocks noChangeAspect="1"/>
          </p:cNvPicPr>
          <p:nvPr/>
        </p:nvPicPr>
        <p:blipFill>
          <a:blip r:embed="rId4" cstate="print"/>
          <a:stretch>
            <a:fillRect/>
          </a:stretch>
        </p:blipFill>
        <p:spPr>
          <a:xfrm>
            <a:off x="1903240" y="3476062"/>
            <a:ext cx="331838" cy="331838"/>
          </a:xfrm>
          <a:prstGeom prst="rect">
            <a:avLst/>
          </a:prstGeom>
          <a:solidFill>
            <a:schemeClr val="bg1"/>
          </a:solidFill>
        </p:spPr>
      </p:pic>
      <p:sp>
        <p:nvSpPr>
          <p:cNvPr id="25" name="テキスト ボックス 24">
            <a:extLst>
              <a:ext uri="{FF2B5EF4-FFF2-40B4-BE49-F238E27FC236}">
                <a16:creationId xmlns:a16="http://schemas.microsoft.com/office/drawing/2014/main" id="{3FE67FDA-07F8-7C4B-91F6-4C2EC3327FC9}"/>
              </a:ext>
            </a:extLst>
          </p:cNvPr>
          <p:cNvSpPr txBox="1"/>
          <p:nvPr/>
        </p:nvSpPr>
        <p:spPr>
          <a:xfrm>
            <a:off x="1808830" y="4616641"/>
            <a:ext cx="1579030" cy="300082"/>
          </a:xfrm>
          <a:prstGeom prst="rect">
            <a:avLst/>
          </a:prstGeom>
          <a:noFill/>
        </p:spPr>
        <p:txBody>
          <a:bodyPr wrap="square" rtlCol="0">
            <a:spAutoFit/>
          </a:bodyPr>
          <a:lstStyle/>
          <a:p>
            <a:pPr algn="ctr"/>
            <a:r>
              <a:rPr lang="en-US" altLang="ja-JP" sz="1350" dirty="0">
                <a:latin typeface="Times New Roman" panose="02020603050405020304" pitchFamily="18" charset="0"/>
                <a:cs typeface="Times New Roman" panose="02020603050405020304" pitchFamily="18" charset="0"/>
              </a:rPr>
              <a:t>reinforcing</a:t>
            </a:r>
            <a:endParaRPr lang="ja-JP" altLang="en-US" sz="1350" dirty="0">
              <a:latin typeface="Times New Roman" panose="02020603050405020304" pitchFamily="18" charset="0"/>
              <a:cs typeface="Times New Roman" panose="02020603050405020304" pitchFamily="18" charset="0"/>
            </a:endParaRPr>
          </a:p>
        </p:txBody>
      </p:sp>
      <p:sp>
        <p:nvSpPr>
          <p:cNvPr id="26" name="テキスト ボックス 25">
            <a:extLst>
              <a:ext uri="{FF2B5EF4-FFF2-40B4-BE49-F238E27FC236}">
                <a16:creationId xmlns:a16="http://schemas.microsoft.com/office/drawing/2014/main" id="{C8445863-B9E9-1D4E-9428-D7204E74F260}"/>
              </a:ext>
            </a:extLst>
          </p:cNvPr>
          <p:cNvSpPr txBox="1"/>
          <p:nvPr/>
        </p:nvSpPr>
        <p:spPr>
          <a:xfrm>
            <a:off x="760816" y="3321940"/>
            <a:ext cx="990843" cy="300082"/>
          </a:xfrm>
          <a:prstGeom prst="rect">
            <a:avLst/>
          </a:prstGeom>
          <a:noFill/>
        </p:spPr>
        <p:txBody>
          <a:bodyPr wrap="square" rtlCol="0">
            <a:spAutoFit/>
          </a:bodyPr>
          <a:lstStyle/>
          <a:p>
            <a:r>
              <a:rPr lang="en-US" altLang="ja-JP" sz="1350" dirty="0"/>
              <a:t>driving</a:t>
            </a:r>
            <a:endParaRPr lang="ja-JP" altLang="en-US" sz="1350" dirty="0"/>
          </a:p>
        </p:txBody>
      </p:sp>
      <p:sp>
        <p:nvSpPr>
          <p:cNvPr id="27" name="円弧 26">
            <a:extLst>
              <a:ext uri="{FF2B5EF4-FFF2-40B4-BE49-F238E27FC236}">
                <a16:creationId xmlns:a16="http://schemas.microsoft.com/office/drawing/2014/main" id="{79D06E68-B2F3-404B-9B8F-330BF5CDBAA3}"/>
              </a:ext>
            </a:extLst>
          </p:cNvPr>
          <p:cNvSpPr/>
          <p:nvPr/>
        </p:nvSpPr>
        <p:spPr>
          <a:xfrm rot="16200000">
            <a:off x="1417355" y="2322265"/>
            <a:ext cx="2292506" cy="2292506"/>
          </a:xfrm>
          <a:prstGeom prst="arc">
            <a:avLst>
              <a:gd name="adj1" fmla="val 15103996"/>
              <a:gd name="adj2" fmla="val 19371786"/>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8" name="円弧 27">
            <a:extLst>
              <a:ext uri="{FF2B5EF4-FFF2-40B4-BE49-F238E27FC236}">
                <a16:creationId xmlns:a16="http://schemas.microsoft.com/office/drawing/2014/main" id="{46B69E1D-AA7E-1345-876C-A69DCF5488E3}"/>
              </a:ext>
            </a:extLst>
          </p:cNvPr>
          <p:cNvSpPr/>
          <p:nvPr/>
        </p:nvSpPr>
        <p:spPr>
          <a:xfrm rot="5400000">
            <a:off x="1413607" y="2321835"/>
            <a:ext cx="2295410" cy="2295410"/>
          </a:xfrm>
          <a:prstGeom prst="arc">
            <a:avLst>
              <a:gd name="adj1" fmla="val 19583790"/>
              <a:gd name="adj2" fmla="val 1923949"/>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9" name="角丸四角形 28">
            <a:extLst>
              <a:ext uri="{FF2B5EF4-FFF2-40B4-BE49-F238E27FC236}">
                <a16:creationId xmlns:a16="http://schemas.microsoft.com/office/drawing/2014/main" id="{E1527B13-C381-8E42-BF9D-700415C57441}"/>
              </a:ext>
            </a:extLst>
          </p:cNvPr>
          <p:cNvSpPr/>
          <p:nvPr/>
        </p:nvSpPr>
        <p:spPr>
          <a:xfrm>
            <a:off x="2777013" y="3858147"/>
            <a:ext cx="1333151" cy="540060"/>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5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Earning points</a:t>
            </a:r>
            <a:endParaRPr lang="ja-JP" altLang="en-US" sz="15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sp>
        <p:nvSpPr>
          <p:cNvPr id="30" name="角丸四角形 29">
            <a:extLst>
              <a:ext uri="{FF2B5EF4-FFF2-40B4-BE49-F238E27FC236}">
                <a16:creationId xmlns:a16="http://schemas.microsoft.com/office/drawing/2014/main" id="{D0D20B44-3B17-274B-9A3B-92428B929965}"/>
              </a:ext>
            </a:extLst>
          </p:cNvPr>
          <p:cNvSpPr/>
          <p:nvPr/>
        </p:nvSpPr>
        <p:spPr>
          <a:xfrm>
            <a:off x="1892689" y="2131593"/>
            <a:ext cx="1333151" cy="540060"/>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5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Target action</a:t>
            </a:r>
            <a:endParaRPr lang="ja-JP" altLang="en-US" sz="15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sp>
        <p:nvSpPr>
          <p:cNvPr id="31" name="テキスト ボックス 30">
            <a:extLst>
              <a:ext uri="{FF2B5EF4-FFF2-40B4-BE49-F238E27FC236}">
                <a16:creationId xmlns:a16="http://schemas.microsoft.com/office/drawing/2014/main" id="{6BB34719-CD38-D240-9590-7A3BA6239ABE}"/>
              </a:ext>
            </a:extLst>
          </p:cNvPr>
          <p:cNvSpPr txBox="1"/>
          <p:nvPr/>
        </p:nvSpPr>
        <p:spPr>
          <a:xfrm>
            <a:off x="2412678" y="2773864"/>
            <a:ext cx="1579030" cy="300082"/>
          </a:xfrm>
          <a:prstGeom prst="rect">
            <a:avLst/>
          </a:prstGeom>
          <a:noFill/>
        </p:spPr>
        <p:txBody>
          <a:bodyPr wrap="square" rtlCol="0">
            <a:spAutoFit/>
          </a:bodyPr>
          <a:lstStyle/>
          <a:p>
            <a:pPr algn="ctr"/>
            <a:r>
              <a:rPr lang="en-US" altLang="ja-JP" sz="1350" dirty="0">
                <a:latin typeface="Times New Roman" panose="02020603050405020304" pitchFamily="18" charset="0"/>
                <a:cs typeface="Times New Roman" panose="02020603050405020304" pitchFamily="18" charset="0"/>
              </a:rPr>
              <a:t>bringing</a:t>
            </a:r>
            <a:endParaRPr lang="ja-JP" altLang="en-US" sz="13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99646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33" name="四角形: 角を丸くする 32">
            <a:extLst>
              <a:ext uri="{FF2B5EF4-FFF2-40B4-BE49-F238E27FC236}">
                <a16:creationId xmlns:a16="http://schemas.microsoft.com/office/drawing/2014/main" id="{0E66A3AD-A77D-4C18-BF03-FAD71D1B0635}"/>
              </a:ext>
            </a:extLst>
          </p:cNvPr>
          <p:cNvSpPr/>
          <p:nvPr/>
        </p:nvSpPr>
        <p:spPr>
          <a:xfrm>
            <a:off x="-1743919" y="-34724"/>
            <a:ext cx="12783149" cy="1085893"/>
          </a:xfrm>
          <a:prstGeom prst="roundRect">
            <a:avLst/>
          </a:prstGeom>
          <a:solidFill>
            <a:schemeClr val="accent6">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歩数計算の分析</a:t>
            </a:r>
          </a:p>
        </p:txBody>
      </p:sp>
      <p:grpSp>
        <p:nvGrpSpPr>
          <p:cNvPr id="3" name="グループ化 2">
            <a:extLst>
              <a:ext uri="{FF2B5EF4-FFF2-40B4-BE49-F238E27FC236}">
                <a16:creationId xmlns:a16="http://schemas.microsoft.com/office/drawing/2014/main" id="{F07CA0D4-EA49-4A65-903B-A07486713F9C}"/>
              </a:ext>
            </a:extLst>
          </p:cNvPr>
          <p:cNvGrpSpPr/>
          <p:nvPr/>
        </p:nvGrpSpPr>
        <p:grpSpPr>
          <a:xfrm>
            <a:off x="372542" y="2169443"/>
            <a:ext cx="4532015" cy="2396664"/>
            <a:chOff x="155553" y="1177153"/>
            <a:chExt cx="4532015" cy="2396664"/>
          </a:xfrm>
        </p:grpSpPr>
        <p:pic>
          <p:nvPicPr>
            <p:cNvPr id="5130" name="Picture 10">
              <a:extLst>
                <a:ext uri="{FF2B5EF4-FFF2-40B4-BE49-F238E27FC236}">
                  <a16:creationId xmlns:a16="http://schemas.microsoft.com/office/drawing/2014/main" id="{20DCD42B-F248-41AA-949F-892C45A7EF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46" t="15415" r="22791"/>
            <a:stretch/>
          </p:blipFill>
          <p:spPr bwMode="auto">
            <a:xfrm>
              <a:off x="1309255" y="1704108"/>
              <a:ext cx="1808018" cy="186156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グループ化 19">
              <a:extLst>
                <a:ext uri="{FF2B5EF4-FFF2-40B4-BE49-F238E27FC236}">
                  <a16:creationId xmlns:a16="http://schemas.microsoft.com/office/drawing/2014/main" id="{7FE409BF-3406-4CF2-BCF2-98D0E5CF2DEC}"/>
                </a:ext>
              </a:extLst>
            </p:cNvPr>
            <p:cNvGrpSpPr/>
            <p:nvPr/>
          </p:nvGrpSpPr>
          <p:grpSpPr>
            <a:xfrm>
              <a:off x="155553" y="1177153"/>
              <a:ext cx="4532015" cy="2396664"/>
              <a:chOff x="296803" y="1146553"/>
              <a:chExt cx="4532015" cy="2396664"/>
            </a:xfrm>
          </p:grpSpPr>
          <p:sp>
            <p:nvSpPr>
              <p:cNvPr id="22" name="テキスト ボックス 21">
                <a:extLst>
                  <a:ext uri="{FF2B5EF4-FFF2-40B4-BE49-F238E27FC236}">
                    <a16:creationId xmlns:a16="http://schemas.microsoft.com/office/drawing/2014/main" id="{1899C04D-6203-48E2-B6A1-49D9390EDD4B}"/>
                  </a:ext>
                </a:extLst>
              </p:cNvPr>
              <p:cNvSpPr txBox="1"/>
              <p:nvPr/>
            </p:nvSpPr>
            <p:spPr>
              <a:xfrm>
                <a:off x="3258523" y="1803879"/>
                <a:ext cx="1429902" cy="338554"/>
              </a:xfrm>
              <a:prstGeom prst="rect">
                <a:avLst/>
              </a:prstGeom>
              <a:noFill/>
            </p:spPr>
            <p:txBody>
              <a:bodyPr wrap="square" rtlCol="0">
                <a:spAutoFit/>
              </a:bodyPr>
              <a:lstStyle/>
              <a:p>
                <a:r>
                  <a:rPr kumimoji="1" lang="ja-JP" altLang="en-US" sz="1600" dirty="0"/>
                  <a:t>強く感じた</a:t>
                </a:r>
                <a:endParaRPr kumimoji="1" lang="en-US" altLang="ja-JP" sz="1600" dirty="0"/>
              </a:p>
            </p:txBody>
          </p:sp>
          <p:sp>
            <p:nvSpPr>
              <p:cNvPr id="24" name="テキスト ボックス 23">
                <a:extLst>
                  <a:ext uri="{FF2B5EF4-FFF2-40B4-BE49-F238E27FC236}">
                    <a16:creationId xmlns:a16="http://schemas.microsoft.com/office/drawing/2014/main" id="{A4CC0700-F1CC-47CE-8A3C-009ED0ED2C48}"/>
                  </a:ext>
                </a:extLst>
              </p:cNvPr>
              <p:cNvSpPr txBox="1"/>
              <p:nvPr/>
            </p:nvSpPr>
            <p:spPr>
              <a:xfrm>
                <a:off x="296803" y="1788334"/>
                <a:ext cx="1434239" cy="338554"/>
              </a:xfrm>
              <a:prstGeom prst="rect">
                <a:avLst/>
              </a:prstGeom>
              <a:noFill/>
            </p:spPr>
            <p:txBody>
              <a:bodyPr wrap="square" rtlCol="0">
                <a:spAutoFit/>
              </a:bodyPr>
              <a:lstStyle/>
              <a:p>
                <a:r>
                  <a:rPr kumimoji="1" lang="ja-JP" altLang="en-US" sz="1600" dirty="0"/>
                  <a:t>変わらない</a:t>
                </a:r>
                <a:endParaRPr kumimoji="1" lang="en-US" altLang="ja-JP" sz="1600" dirty="0"/>
              </a:p>
            </p:txBody>
          </p:sp>
          <p:sp>
            <p:nvSpPr>
              <p:cNvPr id="25" name="四角形: 角を丸くする 24">
                <a:extLst>
                  <a:ext uri="{FF2B5EF4-FFF2-40B4-BE49-F238E27FC236}">
                    <a16:creationId xmlns:a16="http://schemas.microsoft.com/office/drawing/2014/main" id="{93D83D03-5AAC-4BB8-9C6A-42CF2284AF05}"/>
                  </a:ext>
                </a:extLst>
              </p:cNvPr>
              <p:cNvSpPr/>
              <p:nvPr/>
            </p:nvSpPr>
            <p:spPr>
              <a:xfrm>
                <a:off x="296804" y="1146553"/>
                <a:ext cx="4532014" cy="2396664"/>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3BE79AD0-A5CB-4CA9-8855-A7E1E7C348CE}"/>
                  </a:ext>
                </a:extLst>
              </p:cNvPr>
              <p:cNvSpPr txBox="1"/>
              <p:nvPr/>
            </p:nvSpPr>
            <p:spPr>
              <a:xfrm>
                <a:off x="376367" y="1229974"/>
                <a:ext cx="4400256" cy="523220"/>
              </a:xfrm>
              <a:prstGeom prst="rect">
                <a:avLst/>
              </a:prstGeom>
              <a:noFill/>
            </p:spPr>
            <p:txBody>
              <a:bodyPr wrap="square" rtlCol="0">
                <a:spAutoFit/>
              </a:bodyPr>
              <a:lstStyle/>
              <a:p>
                <a:pPr indent="126365" algn="just"/>
                <a:r>
                  <a:rPr lang="en-US" altLang="ja-JP" sz="1400" kern="100" dirty="0">
                    <a:effectLst/>
                  </a:rPr>
                  <a:t>Q.</a:t>
                </a:r>
                <a:r>
                  <a:rPr lang="ja-JP" altLang="en-US" sz="1400" kern="100" dirty="0">
                    <a:effectLst/>
                  </a:rPr>
                  <a:t>ゲーム方式導入していった歩数計算は導入していない歩数計算に比べて楽しさを感じましたか？</a:t>
                </a:r>
                <a:endParaRPr lang="ja-JP" altLang="ja-JP" sz="14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grpSp>
        <p:sp>
          <p:nvSpPr>
            <p:cNvPr id="28" name="テキスト ボックス 27">
              <a:extLst>
                <a:ext uri="{FF2B5EF4-FFF2-40B4-BE49-F238E27FC236}">
                  <a16:creationId xmlns:a16="http://schemas.microsoft.com/office/drawing/2014/main" id="{2B1AD6F5-2E02-4E47-A235-FCECA13B328D}"/>
                </a:ext>
              </a:extLst>
            </p:cNvPr>
            <p:cNvSpPr txBox="1"/>
            <p:nvPr/>
          </p:nvSpPr>
          <p:spPr>
            <a:xfrm>
              <a:off x="437351" y="3135390"/>
              <a:ext cx="870642" cy="338554"/>
            </a:xfrm>
            <a:prstGeom prst="rect">
              <a:avLst/>
            </a:prstGeom>
            <a:noFill/>
          </p:spPr>
          <p:txBody>
            <a:bodyPr wrap="square" rtlCol="0">
              <a:spAutoFit/>
            </a:bodyPr>
            <a:lstStyle/>
            <a:p>
              <a:r>
                <a:rPr kumimoji="1" lang="ja-JP" altLang="en-US" sz="1600" dirty="0"/>
                <a:t>感じた</a:t>
              </a:r>
              <a:endParaRPr kumimoji="1" lang="en-US" altLang="ja-JP" sz="1600" dirty="0"/>
            </a:p>
          </p:txBody>
        </p:sp>
      </p:grpSp>
      <p:sp>
        <p:nvSpPr>
          <p:cNvPr id="46" name="テキスト ボックス 45">
            <a:extLst>
              <a:ext uri="{FF2B5EF4-FFF2-40B4-BE49-F238E27FC236}">
                <a16:creationId xmlns:a16="http://schemas.microsoft.com/office/drawing/2014/main" id="{DFE8C1A5-F372-44FE-BDA8-8EB9EF73D710}"/>
              </a:ext>
            </a:extLst>
          </p:cNvPr>
          <p:cNvSpPr txBox="1"/>
          <p:nvPr/>
        </p:nvSpPr>
        <p:spPr>
          <a:xfrm>
            <a:off x="5069300" y="2776084"/>
            <a:ext cx="3909748" cy="954107"/>
          </a:xfrm>
          <a:prstGeom prst="rect">
            <a:avLst/>
          </a:prstGeom>
          <a:noFill/>
        </p:spPr>
        <p:txBody>
          <a:bodyPr wrap="square" rtlCol="0">
            <a:spAutoFit/>
          </a:bodyPr>
          <a:lstStyle/>
          <a:p>
            <a:r>
              <a:rPr kumimoji="1" lang="ja-JP" altLang="en-US" sz="1400" b="1" dirty="0"/>
              <a:t>楽しかった理由</a:t>
            </a:r>
            <a:endParaRPr kumimoji="1" lang="en-US" altLang="ja-JP" sz="1400" b="1" dirty="0"/>
          </a:p>
          <a:p>
            <a:pPr marL="285750" indent="-285750">
              <a:buFont typeface="Arial" panose="020B0604020202020204" pitchFamily="34" charset="0"/>
              <a:buChar char="•"/>
            </a:pPr>
            <a:r>
              <a:rPr kumimoji="1" lang="ja-JP" altLang="en-US" sz="1400" dirty="0"/>
              <a:t>他の人の歩数と比べられる。</a:t>
            </a:r>
            <a:endParaRPr kumimoji="1" lang="en-US" altLang="ja-JP" sz="1400" dirty="0"/>
          </a:p>
          <a:p>
            <a:pPr marL="285750" indent="-285750">
              <a:buFont typeface="Arial" panose="020B0604020202020204" pitchFamily="34" charset="0"/>
              <a:buChar char="•"/>
            </a:pPr>
            <a:r>
              <a:rPr kumimoji="1" lang="ja-JP" altLang="en-US" sz="1400" dirty="0"/>
              <a:t>他者と比較して競争心があおられる</a:t>
            </a:r>
            <a:endParaRPr kumimoji="1" lang="en-US" altLang="ja-JP" sz="1400" dirty="0"/>
          </a:p>
          <a:p>
            <a:pPr marL="285750" indent="-285750">
              <a:buFont typeface="Arial" panose="020B0604020202020204" pitchFamily="34" charset="0"/>
              <a:buChar char="•"/>
            </a:pPr>
            <a:r>
              <a:rPr kumimoji="1" lang="ja-JP" altLang="en-US" sz="1400" dirty="0"/>
              <a:t>歩数ポイント獲得によるメダル獲得</a:t>
            </a:r>
          </a:p>
        </p:txBody>
      </p:sp>
      <p:sp>
        <p:nvSpPr>
          <p:cNvPr id="13" name="テキスト ボックス 12">
            <a:extLst>
              <a:ext uri="{FF2B5EF4-FFF2-40B4-BE49-F238E27FC236}">
                <a16:creationId xmlns:a16="http://schemas.microsoft.com/office/drawing/2014/main" id="{60CA7DFC-5A1B-4ED9-9E5C-097FD22F1E51}"/>
              </a:ext>
            </a:extLst>
          </p:cNvPr>
          <p:cNvSpPr txBox="1"/>
          <p:nvPr/>
        </p:nvSpPr>
        <p:spPr>
          <a:xfrm>
            <a:off x="2582491" y="5166587"/>
            <a:ext cx="3909748" cy="400110"/>
          </a:xfrm>
          <a:prstGeom prst="rect">
            <a:avLst/>
          </a:prstGeom>
          <a:noFill/>
        </p:spPr>
        <p:txBody>
          <a:bodyPr wrap="square" rtlCol="0">
            <a:spAutoFit/>
          </a:bodyPr>
          <a:lstStyle/>
          <a:p>
            <a:r>
              <a:rPr kumimoji="1" lang="en-US" altLang="ja-JP" sz="2000" b="1" dirty="0"/>
              <a:t>10</a:t>
            </a:r>
            <a:r>
              <a:rPr kumimoji="1" lang="ja-JP" altLang="en-US" sz="2000" b="1" dirty="0"/>
              <a:t>人中</a:t>
            </a:r>
            <a:r>
              <a:rPr kumimoji="1" lang="en-US" altLang="ja-JP" sz="2000" b="1" dirty="0"/>
              <a:t>9</a:t>
            </a:r>
            <a:r>
              <a:rPr kumimoji="1" lang="ja-JP" altLang="en-US" sz="2000" b="1" dirty="0"/>
              <a:t>人が楽しかったと回答</a:t>
            </a:r>
            <a:endParaRPr kumimoji="1" lang="ja-JP" altLang="en-US" sz="2000" dirty="0"/>
          </a:p>
        </p:txBody>
      </p:sp>
      <p:grpSp>
        <p:nvGrpSpPr>
          <p:cNvPr id="14" name="グループ化 13">
            <a:extLst>
              <a:ext uri="{FF2B5EF4-FFF2-40B4-BE49-F238E27FC236}">
                <a16:creationId xmlns:a16="http://schemas.microsoft.com/office/drawing/2014/main" id="{D0FAF9EB-0EDB-4B30-BA45-A4E1BC17DA50}"/>
              </a:ext>
            </a:extLst>
          </p:cNvPr>
          <p:cNvGrpSpPr/>
          <p:nvPr/>
        </p:nvGrpSpPr>
        <p:grpSpPr>
          <a:xfrm>
            <a:off x="3430344" y="3429000"/>
            <a:ext cx="1237738" cy="955812"/>
            <a:chOff x="282690" y="3631489"/>
            <a:chExt cx="1237738" cy="955812"/>
          </a:xfrm>
        </p:grpSpPr>
        <p:pic>
          <p:nvPicPr>
            <p:cNvPr id="15" name="Picture 6">
              <a:extLst>
                <a:ext uri="{FF2B5EF4-FFF2-40B4-BE49-F238E27FC236}">
                  <a16:creationId xmlns:a16="http://schemas.microsoft.com/office/drawing/2014/main" id="{94278A2F-F575-4D19-A070-E82DEC570C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000" t="4608" r="7111" b="57825"/>
            <a:stretch/>
          </p:blipFill>
          <p:spPr bwMode="auto">
            <a:xfrm>
              <a:off x="282690" y="3689275"/>
              <a:ext cx="353818" cy="898026"/>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2AC8F6DC-F200-49CA-A42A-0B7394941A50}"/>
                </a:ext>
              </a:extLst>
            </p:cNvPr>
            <p:cNvSpPr txBox="1"/>
            <p:nvPr/>
          </p:nvSpPr>
          <p:spPr>
            <a:xfrm>
              <a:off x="502920" y="3631489"/>
              <a:ext cx="1017508" cy="261610"/>
            </a:xfrm>
            <a:prstGeom prst="rect">
              <a:avLst/>
            </a:prstGeom>
            <a:noFill/>
          </p:spPr>
          <p:txBody>
            <a:bodyPr wrap="square" rtlCol="0">
              <a:spAutoFit/>
            </a:bodyPr>
            <a:lstStyle/>
            <a:p>
              <a:r>
                <a:rPr kumimoji="1" lang="ja-JP" altLang="en-US" sz="1100" b="1" dirty="0"/>
                <a:t>強く感じた</a:t>
              </a:r>
            </a:p>
          </p:txBody>
        </p:sp>
        <p:sp>
          <p:nvSpPr>
            <p:cNvPr id="17" name="テキスト ボックス 16">
              <a:extLst>
                <a:ext uri="{FF2B5EF4-FFF2-40B4-BE49-F238E27FC236}">
                  <a16:creationId xmlns:a16="http://schemas.microsoft.com/office/drawing/2014/main" id="{3964660A-1403-4C34-B555-A737ECDAA5BA}"/>
                </a:ext>
              </a:extLst>
            </p:cNvPr>
            <p:cNvSpPr txBox="1"/>
            <p:nvPr/>
          </p:nvSpPr>
          <p:spPr>
            <a:xfrm>
              <a:off x="521024" y="3876678"/>
              <a:ext cx="740324" cy="261610"/>
            </a:xfrm>
            <a:prstGeom prst="rect">
              <a:avLst/>
            </a:prstGeom>
            <a:noFill/>
          </p:spPr>
          <p:txBody>
            <a:bodyPr wrap="square" rtlCol="0">
              <a:spAutoFit/>
            </a:bodyPr>
            <a:lstStyle/>
            <a:p>
              <a:r>
                <a:rPr kumimoji="1" lang="ja-JP" altLang="en-US" sz="1100" b="1" dirty="0"/>
                <a:t>感じた</a:t>
              </a:r>
            </a:p>
          </p:txBody>
        </p:sp>
        <p:sp>
          <p:nvSpPr>
            <p:cNvPr id="18" name="テキスト ボックス 17">
              <a:extLst>
                <a:ext uri="{FF2B5EF4-FFF2-40B4-BE49-F238E27FC236}">
                  <a16:creationId xmlns:a16="http://schemas.microsoft.com/office/drawing/2014/main" id="{282E8233-B880-466C-8798-BED83F7DA98B}"/>
                </a:ext>
              </a:extLst>
            </p:cNvPr>
            <p:cNvSpPr txBox="1"/>
            <p:nvPr/>
          </p:nvSpPr>
          <p:spPr>
            <a:xfrm>
              <a:off x="521089" y="4093256"/>
              <a:ext cx="932301" cy="261610"/>
            </a:xfrm>
            <a:prstGeom prst="rect">
              <a:avLst/>
            </a:prstGeom>
            <a:noFill/>
          </p:spPr>
          <p:txBody>
            <a:bodyPr wrap="square" rtlCol="0">
              <a:spAutoFit/>
            </a:bodyPr>
            <a:lstStyle/>
            <a:p>
              <a:r>
                <a:rPr kumimoji="1" lang="ja-JP" altLang="en-US" sz="1100" b="1" dirty="0"/>
                <a:t>変わらない</a:t>
              </a:r>
            </a:p>
          </p:txBody>
        </p:sp>
        <p:sp>
          <p:nvSpPr>
            <p:cNvPr id="19" name="テキスト ボックス 18">
              <a:extLst>
                <a:ext uri="{FF2B5EF4-FFF2-40B4-BE49-F238E27FC236}">
                  <a16:creationId xmlns:a16="http://schemas.microsoft.com/office/drawing/2014/main" id="{5C82177E-7D51-4FED-8E69-CA72883DE922}"/>
                </a:ext>
              </a:extLst>
            </p:cNvPr>
            <p:cNvSpPr txBox="1"/>
            <p:nvPr/>
          </p:nvSpPr>
          <p:spPr>
            <a:xfrm>
              <a:off x="521719" y="4325691"/>
              <a:ext cx="800212" cy="261610"/>
            </a:xfrm>
            <a:prstGeom prst="rect">
              <a:avLst/>
            </a:prstGeom>
            <a:noFill/>
          </p:spPr>
          <p:txBody>
            <a:bodyPr wrap="square" rtlCol="0">
              <a:spAutoFit/>
            </a:bodyPr>
            <a:lstStyle/>
            <a:p>
              <a:r>
                <a:rPr kumimoji="1" lang="ja-JP" altLang="en-US" sz="1100" b="1" dirty="0"/>
                <a:t>感じない</a:t>
              </a:r>
            </a:p>
          </p:txBody>
        </p:sp>
      </p:grpSp>
    </p:spTree>
    <p:extLst>
      <p:ext uri="{BB962C8B-B14F-4D97-AF65-F5344CB8AC3E}">
        <p14:creationId xmlns:p14="http://schemas.microsoft.com/office/powerpoint/2010/main" val="3664117637"/>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33" name="四角形: 角を丸くする 32">
            <a:extLst>
              <a:ext uri="{FF2B5EF4-FFF2-40B4-BE49-F238E27FC236}">
                <a16:creationId xmlns:a16="http://schemas.microsoft.com/office/drawing/2014/main" id="{0E66A3AD-A77D-4C18-BF03-FAD71D1B0635}"/>
              </a:ext>
            </a:extLst>
          </p:cNvPr>
          <p:cNvSpPr/>
          <p:nvPr/>
        </p:nvSpPr>
        <p:spPr>
          <a:xfrm>
            <a:off x="-1743919" y="-34724"/>
            <a:ext cx="12783149" cy="1085893"/>
          </a:xfrm>
          <a:prstGeom prst="roundRect">
            <a:avLst/>
          </a:prstGeom>
          <a:solidFill>
            <a:schemeClr val="accent6">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歩数計算レベル別の分析</a:t>
            </a:r>
          </a:p>
        </p:txBody>
      </p:sp>
      <p:grpSp>
        <p:nvGrpSpPr>
          <p:cNvPr id="4" name="グループ化 3">
            <a:extLst>
              <a:ext uri="{FF2B5EF4-FFF2-40B4-BE49-F238E27FC236}">
                <a16:creationId xmlns:a16="http://schemas.microsoft.com/office/drawing/2014/main" id="{300053E9-B2C3-496B-B7CE-B2789FD2B461}"/>
              </a:ext>
            </a:extLst>
          </p:cNvPr>
          <p:cNvGrpSpPr/>
          <p:nvPr/>
        </p:nvGrpSpPr>
        <p:grpSpPr>
          <a:xfrm>
            <a:off x="163796" y="1097949"/>
            <a:ext cx="4172208" cy="2396664"/>
            <a:chOff x="4874264" y="1177153"/>
            <a:chExt cx="4172208" cy="2396664"/>
          </a:xfrm>
        </p:grpSpPr>
        <p:pic>
          <p:nvPicPr>
            <p:cNvPr id="5126" name="Picture 6">
              <a:extLst>
                <a:ext uri="{FF2B5EF4-FFF2-40B4-BE49-F238E27FC236}">
                  <a16:creationId xmlns:a16="http://schemas.microsoft.com/office/drawing/2014/main" id="{A5037B2D-90B8-42E5-8271-B7C37ED4F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436" t="18035" r="24338"/>
            <a:stretch/>
          </p:blipFill>
          <p:spPr bwMode="auto">
            <a:xfrm>
              <a:off x="5976633" y="1798439"/>
              <a:ext cx="1848930" cy="1760732"/>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グループ化 30">
              <a:extLst>
                <a:ext uri="{FF2B5EF4-FFF2-40B4-BE49-F238E27FC236}">
                  <a16:creationId xmlns:a16="http://schemas.microsoft.com/office/drawing/2014/main" id="{C01733CB-70F7-4A87-B928-C30D155EEFE9}"/>
                </a:ext>
              </a:extLst>
            </p:cNvPr>
            <p:cNvGrpSpPr/>
            <p:nvPr/>
          </p:nvGrpSpPr>
          <p:grpSpPr>
            <a:xfrm>
              <a:off x="4874264" y="1177153"/>
              <a:ext cx="4172208" cy="2396664"/>
              <a:chOff x="296804" y="1146553"/>
              <a:chExt cx="4532014" cy="2396664"/>
            </a:xfrm>
          </p:grpSpPr>
          <p:sp>
            <p:nvSpPr>
              <p:cNvPr id="34" name="テキスト ボックス 33">
                <a:extLst>
                  <a:ext uri="{FF2B5EF4-FFF2-40B4-BE49-F238E27FC236}">
                    <a16:creationId xmlns:a16="http://schemas.microsoft.com/office/drawing/2014/main" id="{E1289346-CC59-47D5-8D50-402BFE048FBA}"/>
                  </a:ext>
                </a:extLst>
              </p:cNvPr>
              <p:cNvSpPr txBox="1"/>
              <p:nvPr/>
            </p:nvSpPr>
            <p:spPr>
              <a:xfrm>
                <a:off x="3512593" y="3152745"/>
                <a:ext cx="644339" cy="338554"/>
              </a:xfrm>
              <a:prstGeom prst="rect">
                <a:avLst/>
              </a:prstGeom>
              <a:noFill/>
            </p:spPr>
            <p:txBody>
              <a:bodyPr wrap="square" rtlCol="0">
                <a:spAutoFit/>
              </a:bodyPr>
              <a:lstStyle/>
              <a:p>
                <a:r>
                  <a:rPr kumimoji="1" lang="ja-JP" altLang="en-US" sz="1600" dirty="0"/>
                  <a:t>はい</a:t>
                </a:r>
                <a:endParaRPr kumimoji="1" lang="en-US" altLang="ja-JP" sz="1600" dirty="0"/>
              </a:p>
            </p:txBody>
          </p:sp>
          <p:sp>
            <p:nvSpPr>
              <p:cNvPr id="36" name="四角形: 角を丸くする 35">
                <a:extLst>
                  <a:ext uri="{FF2B5EF4-FFF2-40B4-BE49-F238E27FC236}">
                    <a16:creationId xmlns:a16="http://schemas.microsoft.com/office/drawing/2014/main" id="{5B48D020-6221-4A88-B017-D9871BB4E451}"/>
                  </a:ext>
                </a:extLst>
              </p:cNvPr>
              <p:cNvSpPr/>
              <p:nvPr/>
            </p:nvSpPr>
            <p:spPr>
              <a:xfrm>
                <a:off x="296804" y="1146553"/>
                <a:ext cx="4532014" cy="2396664"/>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テキスト ボックス 36">
                <a:extLst>
                  <a:ext uri="{FF2B5EF4-FFF2-40B4-BE49-F238E27FC236}">
                    <a16:creationId xmlns:a16="http://schemas.microsoft.com/office/drawing/2014/main" id="{8A91E95F-F27D-48CF-8F60-E40AA6C58D02}"/>
                  </a:ext>
                </a:extLst>
              </p:cNvPr>
              <p:cNvSpPr txBox="1"/>
              <p:nvPr/>
            </p:nvSpPr>
            <p:spPr>
              <a:xfrm>
                <a:off x="376367" y="1229974"/>
                <a:ext cx="4400256" cy="523220"/>
              </a:xfrm>
              <a:prstGeom prst="rect">
                <a:avLst/>
              </a:prstGeom>
              <a:noFill/>
            </p:spPr>
            <p:txBody>
              <a:bodyPr wrap="square" rtlCol="0">
                <a:spAutoFit/>
              </a:bodyPr>
              <a:lstStyle/>
              <a:p>
                <a:pPr indent="126365" algn="just"/>
                <a:r>
                  <a:rPr lang="en-US" altLang="ja-JP" sz="1400" kern="100" dirty="0">
                    <a:effectLst/>
                  </a:rPr>
                  <a:t>Q</a:t>
                </a:r>
                <a:r>
                  <a:rPr lang="ja-JP" altLang="en-US" sz="1400" kern="100" dirty="0"/>
                  <a:t>レベル</a:t>
                </a:r>
                <a:r>
                  <a:rPr lang="en-US" altLang="ja-JP" sz="1400" kern="100" dirty="0"/>
                  <a:t>1</a:t>
                </a:r>
                <a:r>
                  <a:rPr lang="ja-JP" altLang="en-US" sz="1400" kern="100" dirty="0"/>
                  <a:t>によって積極的に歩こうという意識を持つようになりましたか？</a:t>
                </a:r>
                <a:endParaRPr lang="ja-JP" altLang="ja-JP" sz="14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grpSp>
      </p:grpSp>
      <p:grpSp>
        <p:nvGrpSpPr>
          <p:cNvPr id="5" name="グループ化 4">
            <a:extLst>
              <a:ext uri="{FF2B5EF4-FFF2-40B4-BE49-F238E27FC236}">
                <a16:creationId xmlns:a16="http://schemas.microsoft.com/office/drawing/2014/main" id="{F7485A6D-E66D-4F91-87BA-ED909420D9ED}"/>
              </a:ext>
            </a:extLst>
          </p:cNvPr>
          <p:cNvGrpSpPr/>
          <p:nvPr/>
        </p:nvGrpSpPr>
        <p:grpSpPr>
          <a:xfrm>
            <a:off x="163796" y="3580380"/>
            <a:ext cx="4172208" cy="2411282"/>
            <a:chOff x="91480" y="3848656"/>
            <a:chExt cx="4172208" cy="2411282"/>
          </a:xfrm>
        </p:grpSpPr>
        <p:pic>
          <p:nvPicPr>
            <p:cNvPr id="5128" name="Picture 8">
              <a:extLst>
                <a:ext uri="{FF2B5EF4-FFF2-40B4-BE49-F238E27FC236}">
                  <a16:creationId xmlns:a16="http://schemas.microsoft.com/office/drawing/2014/main" id="{81087ED2-2BF2-468D-93BA-7EAD496110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47" t="17890" r="24064"/>
            <a:stretch/>
          </p:blipFill>
          <p:spPr bwMode="auto">
            <a:xfrm>
              <a:off x="1206034" y="4397943"/>
              <a:ext cx="1943101" cy="1861995"/>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グループ化 39">
              <a:extLst>
                <a:ext uri="{FF2B5EF4-FFF2-40B4-BE49-F238E27FC236}">
                  <a16:creationId xmlns:a16="http://schemas.microsoft.com/office/drawing/2014/main" id="{8F671988-ED6A-47AE-A704-B641B9DA2BA1}"/>
                </a:ext>
              </a:extLst>
            </p:cNvPr>
            <p:cNvGrpSpPr/>
            <p:nvPr/>
          </p:nvGrpSpPr>
          <p:grpSpPr>
            <a:xfrm>
              <a:off x="91480" y="3848656"/>
              <a:ext cx="4172208" cy="2396664"/>
              <a:chOff x="296804" y="1146553"/>
              <a:chExt cx="4532014" cy="2396664"/>
            </a:xfrm>
          </p:grpSpPr>
          <p:sp>
            <p:nvSpPr>
              <p:cNvPr id="41" name="テキスト ボックス 40">
                <a:extLst>
                  <a:ext uri="{FF2B5EF4-FFF2-40B4-BE49-F238E27FC236}">
                    <a16:creationId xmlns:a16="http://schemas.microsoft.com/office/drawing/2014/main" id="{E9BFD821-4BE4-4676-9443-C5754B7AE833}"/>
                  </a:ext>
                </a:extLst>
              </p:cNvPr>
              <p:cNvSpPr txBox="1"/>
              <p:nvPr/>
            </p:nvSpPr>
            <p:spPr>
              <a:xfrm>
                <a:off x="3566500" y="1726406"/>
                <a:ext cx="644339" cy="338554"/>
              </a:xfrm>
              <a:prstGeom prst="rect">
                <a:avLst/>
              </a:prstGeom>
              <a:noFill/>
            </p:spPr>
            <p:txBody>
              <a:bodyPr wrap="square" rtlCol="0">
                <a:spAutoFit/>
              </a:bodyPr>
              <a:lstStyle/>
              <a:p>
                <a:r>
                  <a:rPr kumimoji="1" lang="ja-JP" altLang="en-US" sz="1600" dirty="0"/>
                  <a:t>はい</a:t>
                </a:r>
                <a:endParaRPr kumimoji="1" lang="en-US" altLang="ja-JP" sz="1600" dirty="0"/>
              </a:p>
            </p:txBody>
          </p:sp>
          <p:sp>
            <p:nvSpPr>
              <p:cNvPr id="42" name="四角形: 角を丸くする 41">
                <a:extLst>
                  <a:ext uri="{FF2B5EF4-FFF2-40B4-BE49-F238E27FC236}">
                    <a16:creationId xmlns:a16="http://schemas.microsoft.com/office/drawing/2014/main" id="{5DBCD223-4385-48AF-836E-777E0B7FB73A}"/>
                  </a:ext>
                </a:extLst>
              </p:cNvPr>
              <p:cNvSpPr/>
              <p:nvPr/>
            </p:nvSpPr>
            <p:spPr>
              <a:xfrm>
                <a:off x="296804" y="1146553"/>
                <a:ext cx="4532014" cy="2396664"/>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テキスト ボックス 42">
                <a:extLst>
                  <a:ext uri="{FF2B5EF4-FFF2-40B4-BE49-F238E27FC236}">
                    <a16:creationId xmlns:a16="http://schemas.microsoft.com/office/drawing/2014/main" id="{4C187C93-4B47-4FD3-98D9-6F2A8442E59F}"/>
                  </a:ext>
                </a:extLst>
              </p:cNvPr>
              <p:cNvSpPr txBox="1"/>
              <p:nvPr/>
            </p:nvSpPr>
            <p:spPr>
              <a:xfrm>
                <a:off x="376367" y="1229974"/>
                <a:ext cx="4400256" cy="523220"/>
              </a:xfrm>
              <a:prstGeom prst="rect">
                <a:avLst/>
              </a:prstGeom>
              <a:noFill/>
            </p:spPr>
            <p:txBody>
              <a:bodyPr wrap="square" rtlCol="0">
                <a:spAutoFit/>
              </a:bodyPr>
              <a:lstStyle/>
              <a:p>
                <a:pPr indent="126365" algn="just"/>
                <a:r>
                  <a:rPr lang="en-US" altLang="ja-JP" sz="1400" kern="100" dirty="0">
                    <a:effectLst/>
                  </a:rPr>
                  <a:t>Q</a:t>
                </a:r>
                <a:r>
                  <a:rPr lang="ja-JP" altLang="en-US" sz="1400" kern="100" dirty="0"/>
                  <a:t>レベル</a:t>
                </a:r>
                <a:r>
                  <a:rPr lang="en-US" altLang="ja-JP" sz="1400" kern="100" dirty="0"/>
                  <a:t>2</a:t>
                </a:r>
                <a:r>
                  <a:rPr lang="ja-JP" altLang="en-US" sz="1400" kern="100" dirty="0"/>
                  <a:t>によって積極的</a:t>
                </a:r>
                <a:r>
                  <a:rPr lang="ja-JP" altLang="en-US" sz="1400" kern="100"/>
                  <a:t>に歩こう・歩かせようと</a:t>
                </a:r>
                <a:r>
                  <a:rPr lang="ja-JP" altLang="en-US" sz="1400" kern="100" dirty="0"/>
                  <a:t>いう意識を持つようになりましたか？</a:t>
                </a:r>
                <a:endParaRPr lang="ja-JP" altLang="ja-JP" sz="14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grpSp>
        <p:sp>
          <p:nvSpPr>
            <p:cNvPr id="44" name="テキスト ボックス 43">
              <a:extLst>
                <a:ext uri="{FF2B5EF4-FFF2-40B4-BE49-F238E27FC236}">
                  <a16:creationId xmlns:a16="http://schemas.microsoft.com/office/drawing/2014/main" id="{2EE68A8B-C0B4-4EA4-8831-86F0942B06CF}"/>
                </a:ext>
              </a:extLst>
            </p:cNvPr>
            <p:cNvSpPr txBox="1"/>
            <p:nvPr/>
          </p:nvSpPr>
          <p:spPr>
            <a:xfrm>
              <a:off x="468304" y="5792305"/>
              <a:ext cx="797806" cy="338554"/>
            </a:xfrm>
            <a:prstGeom prst="rect">
              <a:avLst/>
            </a:prstGeom>
            <a:noFill/>
          </p:spPr>
          <p:txBody>
            <a:bodyPr wrap="square" rtlCol="0">
              <a:spAutoFit/>
            </a:bodyPr>
            <a:lstStyle/>
            <a:p>
              <a:r>
                <a:rPr kumimoji="1" lang="ja-JP" altLang="en-US" sz="1600" dirty="0"/>
                <a:t>いいえ</a:t>
              </a:r>
              <a:endParaRPr kumimoji="1" lang="en-US" altLang="ja-JP" sz="1600" dirty="0"/>
            </a:p>
          </p:txBody>
        </p:sp>
      </p:grpSp>
      <p:sp>
        <p:nvSpPr>
          <p:cNvPr id="38" name="テキスト ボックス 37">
            <a:extLst>
              <a:ext uri="{FF2B5EF4-FFF2-40B4-BE49-F238E27FC236}">
                <a16:creationId xmlns:a16="http://schemas.microsoft.com/office/drawing/2014/main" id="{22B9E009-79D9-4CB3-BC4C-3B1DE9CA95D9}"/>
              </a:ext>
            </a:extLst>
          </p:cNvPr>
          <p:cNvSpPr txBox="1"/>
          <p:nvPr/>
        </p:nvSpPr>
        <p:spPr>
          <a:xfrm>
            <a:off x="4643301" y="1704590"/>
            <a:ext cx="4050911" cy="1384995"/>
          </a:xfrm>
          <a:prstGeom prst="rect">
            <a:avLst/>
          </a:prstGeom>
          <a:noFill/>
        </p:spPr>
        <p:txBody>
          <a:bodyPr wrap="square" rtlCol="0">
            <a:spAutoFit/>
          </a:bodyPr>
          <a:lstStyle/>
          <a:p>
            <a:r>
              <a:rPr kumimoji="1" lang="ja-JP" altLang="en-US" sz="1400" b="1" dirty="0"/>
              <a:t>レベル</a:t>
            </a:r>
            <a:r>
              <a:rPr kumimoji="1" lang="en-US" altLang="ja-JP" sz="1400" b="1" dirty="0"/>
              <a:t>1</a:t>
            </a:r>
            <a:r>
              <a:rPr kumimoji="1" lang="ja-JP" altLang="en-US" sz="1400" b="1" dirty="0"/>
              <a:t>のポイント獲得による意識により何か具体的な行動に繋がりましたか？</a:t>
            </a:r>
            <a:endParaRPr kumimoji="1" lang="en-US" altLang="ja-JP" sz="1400" b="1" dirty="0"/>
          </a:p>
          <a:p>
            <a:pPr marL="285750" indent="-285750">
              <a:buFont typeface="Arial" panose="020B0604020202020204" pitchFamily="34" charset="0"/>
              <a:buChar char="•"/>
            </a:pPr>
            <a:r>
              <a:rPr lang="ja-JP" altLang="en-US" sz="1400" b="0" i="0" dirty="0">
                <a:solidFill>
                  <a:srgbClr val="000000"/>
                </a:solidFill>
                <a:effectLst/>
                <a:latin typeface="Roboto" panose="02000000000000000000" pitchFamily="2" charset="0"/>
              </a:rPr>
              <a:t>エレベータではなく階段を使ったり，この期間は学校まで徒歩で通うようにした。</a:t>
            </a:r>
            <a:endParaRPr lang="en-US" altLang="ja-JP" sz="1400" b="0" i="0" dirty="0">
              <a:solidFill>
                <a:srgbClr val="000000"/>
              </a:solidFill>
              <a:effectLst/>
              <a:latin typeface="Roboto" panose="02000000000000000000" pitchFamily="2" charset="0"/>
            </a:endParaRPr>
          </a:p>
          <a:p>
            <a:pPr marL="285750" indent="-285750">
              <a:buFont typeface="Arial" panose="020B0604020202020204" pitchFamily="34" charset="0"/>
              <a:buChar char="•"/>
            </a:pPr>
            <a:r>
              <a:rPr lang="ja-JP" altLang="en-US" sz="1400" b="0" i="0" dirty="0">
                <a:solidFill>
                  <a:srgbClr val="000000"/>
                </a:solidFill>
                <a:effectLst/>
                <a:latin typeface="Roboto" panose="02000000000000000000" pitchFamily="2" charset="0"/>
              </a:rPr>
              <a:t>エスカレータより階段を選んだ．地下鉄と徒歩のどちらでも良い時に徒歩を選んだ。</a:t>
            </a:r>
            <a:endParaRPr lang="en-US" altLang="ja-JP" sz="1400" b="0" i="0" dirty="0">
              <a:solidFill>
                <a:srgbClr val="000000"/>
              </a:solidFill>
              <a:effectLst/>
              <a:latin typeface="Roboto" panose="02000000000000000000" pitchFamily="2" charset="0"/>
            </a:endParaRPr>
          </a:p>
        </p:txBody>
      </p:sp>
      <p:sp>
        <p:nvSpPr>
          <p:cNvPr id="39" name="テキスト ボックス 38">
            <a:extLst>
              <a:ext uri="{FF2B5EF4-FFF2-40B4-BE49-F238E27FC236}">
                <a16:creationId xmlns:a16="http://schemas.microsoft.com/office/drawing/2014/main" id="{FC8D2750-E47F-4AD3-9C56-723F5801F4DA}"/>
              </a:ext>
            </a:extLst>
          </p:cNvPr>
          <p:cNvSpPr txBox="1"/>
          <p:nvPr/>
        </p:nvSpPr>
        <p:spPr>
          <a:xfrm>
            <a:off x="4652584" y="3925411"/>
            <a:ext cx="4050910" cy="954107"/>
          </a:xfrm>
          <a:prstGeom prst="rect">
            <a:avLst/>
          </a:prstGeom>
          <a:noFill/>
        </p:spPr>
        <p:txBody>
          <a:bodyPr wrap="square" rtlCol="0">
            <a:spAutoFit/>
          </a:bodyPr>
          <a:lstStyle/>
          <a:p>
            <a:r>
              <a:rPr kumimoji="1" lang="ja-JP" altLang="en-US" sz="1400" b="1" dirty="0"/>
              <a:t>レベル</a:t>
            </a:r>
            <a:r>
              <a:rPr kumimoji="1" lang="en-US" altLang="ja-JP" sz="1400" b="1" dirty="0"/>
              <a:t>2</a:t>
            </a:r>
            <a:r>
              <a:rPr kumimoji="1" lang="ja-JP" altLang="en-US" sz="1400" b="1" dirty="0"/>
              <a:t>のポイント獲得による意識により何か具体的な行動に繋がりましたか？</a:t>
            </a:r>
            <a:endParaRPr kumimoji="1" lang="en-US" altLang="ja-JP" sz="1400" b="1" dirty="0"/>
          </a:p>
          <a:p>
            <a:pPr marL="285750" indent="-285750">
              <a:buFont typeface="Arial" panose="020B0604020202020204" pitchFamily="34" charset="0"/>
              <a:buChar char="•"/>
            </a:pPr>
            <a:r>
              <a:rPr lang="ja-JP" altLang="en-US" sz="1400" b="0" i="0" dirty="0">
                <a:solidFill>
                  <a:srgbClr val="000000"/>
                </a:solidFill>
                <a:effectLst/>
                <a:latin typeface="Roboto" panose="02000000000000000000" pitchFamily="2" charset="0"/>
              </a:rPr>
              <a:t>コンビニまで一緒に行ったり，外食を促したりした</a:t>
            </a:r>
            <a:endParaRPr lang="en-US" altLang="ja-JP" sz="1400" b="0" i="0" dirty="0">
              <a:solidFill>
                <a:srgbClr val="000000"/>
              </a:solidFill>
              <a:effectLst/>
              <a:latin typeface="Roboto" panose="02000000000000000000" pitchFamily="2" charset="0"/>
            </a:endParaRPr>
          </a:p>
        </p:txBody>
      </p:sp>
      <p:sp>
        <p:nvSpPr>
          <p:cNvPr id="2" name="テキスト ボックス 1">
            <a:extLst>
              <a:ext uri="{FF2B5EF4-FFF2-40B4-BE49-F238E27FC236}">
                <a16:creationId xmlns:a16="http://schemas.microsoft.com/office/drawing/2014/main" id="{1C4628C5-F520-44B3-AB15-F82B80E57597}"/>
              </a:ext>
            </a:extLst>
          </p:cNvPr>
          <p:cNvSpPr txBox="1"/>
          <p:nvPr/>
        </p:nvSpPr>
        <p:spPr>
          <a:xfrm>
            <a:off x="286069" y="6273633"/>
            <a:ext cx="8571862" cy="338554"/>
          </a:xfrm>
          <a:prstGeom prst="rect">
            <a:avLst/>
          </a:prstGeom>
          <a:noFill/>
        </p:spPr>
        <p:txBody>
          <a:bodyPr wrap="square" rtlCol="0">
            <a:spAutoFit/>
          </a:bodyPr>
          <a:lstStyle/>
          <a:p>
            <a:r>
              <a:rPr kumimoji="1" lang="ja-JP" altLang="en-US" sz="1600" b="1" dirty="0"/>
              <a:t>レベル</a:t>
            </a:r>
            <a:r>
              <a:rPr kumimoji="1" lang="en-US" altLang="ja-JP" sz="1600" b="1" dirty="0"/>
              <a:t>1</a:t>
            </a:r>
            <a:r>
              <a:rPr kumimoji="1" lang="ja-JP" altLang="en-US" sz="1600" b="1" dirty="0"/>
              <a:t>によって積極的に歩こうという意識は植え付けられているが、レベル</a:t>
            </a:r>
            <a:r>
              <a:rPr kumimoji="1" lang="en-US" altLang="ja-JP" sz="1600" b="1" dirty="0"/>
              <a:t>2</a:t>
            </a:r>
            <a:r>
              <a:rPr kumimoji="1" lang="ja-JP" altLang="en-US" sz="1600" b="1" dirty="0"/>
              <a:t>の効果は薄い。</a:t>
            </a:r>
          </a:p>
        </p:txBody>
      </p:sp>
    </p:spTree>
    <p:extLst>
      <p:ext uri="{BB962C8B-B14F-4D97-AF65-F5344CB8AC3E}">
        <p14:creationId xmlns:p14="http://schemas.microsoft.com/office/powerpoint/2010/main" val="4231972412"/>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33" name="四角形: 角を丸くする 32">
            <a:extLst>
              <a:ext uri="{FF2B5EF4-FFF2-40B4-BE49-F238E27FC236}">
                <a16:creationId xmlns:a16="http://schemas.microsoft.com/office/drawing/2014/main" id="{0E66A3AD-A77D-4C18-BF03-FAD71D1B0635}"/>
              </a:ext>
            </a:extLst>
          </p:cNvPr>
          <p:cNvSpPr/>
          <p:nvPr/>
        </p:nvSpPr>
        <p:spPr>
          <a:xfrm>
            <a:off x="-1743919" y="-34724"/>
            <a:ext cx="12783149" cy="1085893"/>
          </a:xfrm>
          <a:prstGeom prst="roundRect">
            <a:avLst/>
          </a:prstGeom>
          <a:solidFill>
            <a:schemeClr val="accent6">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歩数計算レベル別の分析</a:t>
            </a:r>
          </a:p>
        </p:txBody>
      </p:sp>
      <p:grpSp>
        <p:nvGrpSpPr>
          <p:cNvPr id="4" name="グループ化 3">
            <a:extLst>
              <a:ext uri="{FF2B5EF4-FFF2-40B4-BE49-F238E27FC236}">
                <a16:creationId xmlns:a16="http://schemas.microsoft.com/office/drawing/2014/main" id="{300053E9-B2C3-496B-B7CE-B2789FD2B461}"/>
              </a:ext>
            </a:extLst>
          </p:cNvPr>
          <p:cNvGrpSpPr/>
          <p:nvPr/>
        </p:nvGrpSpPr>
        <p:grpSpPr>
          <a:xfrm>
            <a:off x="379759" y="3881340"/>
            <a:ext cx="4172208" cy="2396664"/>
            <a:chOff x="4874264" y="1177153"/>
            <a:chExt cx="4172208" cy="2396664"/>
          </a:xfrm>
        </p:grpSpPr>
        <p:pic>
          <p:nvPicPr>
            <p:cNvPr id="5126" name="Picture 6">
              <a:extLst>
                <a:ext uri="{FF2B5EF4-FFF2-40B4-BE49-F238E27FC236}">
                  <a16:creationId xmlns:a16="http://schemas.microsoft.com/office/drawing/2014/main" id="{A5037B2D-90B8-42E5-8271-B7C37ED4F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436" t="18035" r="24338"/>
            <a:stretch/>
          </p:blipFill>
          <p:spPr bwMode="auto">
            <a:xfrm>
              <a:off x="5976633" y="1798439"/>
              <a:ext cx="1848930" cy="1760732"/>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グループ化 30">
              <a:extLst>
                <a:ext uri="{FF2B5EF4-FFF2-40B4-BE49-F238E27FC236}">
                  <a16:creationId xmlns:a16="http://schemas.microsoft.com/office/drawing/2014/main" id="{C01733CB-70F7-4A87-B928-C30D155EEFE9}"/>
                </a:ext>
              </a:extLst>
            </p:cNvPr>
            <p:cNvGrpSpPr/>
            <p:nvPr/>
          </p:nvGrpSpPr>
          <p:grpSpPr>
            <a:xfrm>
              <a:off x="4874264" y="1177153"/>
              <a:ext cx="4172208" cy="2396664"/>
              <a:chOff x="296804" y="1146553"/>
              <a:chExt cx="4532014" cy="2396664"/>
            </a:xfrm>
          </p:grpSpPr>
          <p:sp>
            <p:nvSpPr>
              <p:cNvPr id="34" name="テキスト ボックス 33">
                <a:extLst>
                  <a:ext uri="{FF2B5EF4-FFF2-40B4-BE49-F238E27FC236}">
                    <a16:creationId xmlns:a16="http://schemas.microsoft.com/office/drawing/2014/main" id="{E1289346-CC59-47D5-8D50-402BFE048FBA}"/>
                  </a:ext>
                </a:extLst>
              </p:cNvPr>
              <p:cNvSpPr txBox="1"/>
              <p:nvPr/>
            </p:nvSpPr>
            <p:spPr>
              <a:xfrm>
                <a:off x="3512593" y="3152745"/>
                <a:ext cx="644339" cy="338554"/>
              </a:xfrm>
              <a:prstGeom prst="rect">
                <a:avLst/>
              </a:prstGeom>
              <a:noFill/>
            </p:spPr>
            <p:txBody>
              <a:bodyPr wrap="square" rtlCol="0">
                <a:spAutoFit/>
              </a:bodyPr>
              <a:lstStyle/>
              <a:p>
                <a:r>
                  <a:rPr kumimoji="1" lang="ja-JP" altLang="en-US" sz="1600" dirty="0"/>
                  <a:t>はい</a:t>
                </a:r>
                <a:endParaRPr kumimoji="1" lang="en-US" altLang="ja-JP" sz="1600" dirty="0"/>
              </a:p>
            </p:txBody>
          </p:sp>
          <p:sp>
            <p:nvSpPr>
              <p:cNvPr id="36" name="四角形: 角を丸くする 35">
                <a:extLst>
                  <a:ext uri="{FF2B5EF4-FFF2-40B4-BE49-F238E27FC236}">
                    <a16:creationId xmlns:a16="http://schemas.microsoft.com/office/drawing/2014/main" id="{5B48D020-6221-4A88-B017-D9871BB4E451}"/>
                  </a:ext>
                </a:extLst>
              </p:cNvPr>
              <p:cNvSpPr/>
              <p:nvPr/>
            </p:nvSpPr>
            <p:spPr>
              <a:xfrm>
                <a:off x="296804" y="1146553"/>
                <a:ext cx="4532014" cy="2396664"/>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テキスト ボックス 36">
                <a:extLst>
                  <a:ext uri="{FF2B5EF4-FFF2-40B4-BE49-F238E27FC236}">
                    <a16:creationId xmlns:a16="http://schemas.microsoft.com/office/drawing/2014/main" id="{8A91E95F-F27D-48CF-8F60-E40AA6C58D02}"/>
                  </a:ext>
                </a:extLst>
              </p:cNvPr>
              <p:cNvSpPr txBox="1"/>
              <p:nvPr/>
            </p:nvSpPr>
            <p:spPr>
              <a:xfrm>
                <a:off x="376367" y="1229974"/>
                <a:ext cx="4400256" cy="523220"/>
              </a:xfrm>
              <a:prstGeom prst="rect">
                <a:avLst/>
              </a:prstGeom>
              <a:noFill/>
            </p:spPr>
            <p:txBody>
              <a:bodyPr wrap="square" rtlCol="0">
                <a:spAutoFit/>
              </a:bodyPr>
              <a:lstStyle/>
              <a:p>
                <a:pPr indent="126365" algn="just"/>
                <a:r>
                  <a:rPr lang="en-US" altLang="ja-JP" sz="1400" kern="100" dirty="0">
                    <a:effectLst/>
                  </a:rPr>
                  <a:t>Q</a:t>
                </a:r>
                <a:r>
                  <a:rPr lang="ja-JP" altLang="en-US" sz="1400" kern="100" dirty="0"/>
                  <a:t>レベル</a:t>
                </a:r>
                <a:r>
                  <a:rPr lang="en-US" altLang="ja-JP" sz="1400" kern="100" dirty="0"/>
                  <a:t>1</a:t>
                </a:r>
                <a:r>
                  <a:rPr lang="ja-JP" altLang="en-US" sz="1400" kern="100" dirty="0"/>
                  <a:t>によって積極的に歩こうという意識を持つようになりましたか？</a:t>
                </a:r>
                <a:endParaRPr lang="ja-JP" altLang="ja-JP" sz="14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grpSp>
      </p:grpSp>
      <p:grpSp>
        <p:nvGrpSpPr>
          <p:cNvPr id="5" name="グループ化 4">
            <a:extLst>
              <a:ext uri="{FF2B5EF4-FFF2-40B4-BE49-F238E27FC236}">
                <a16:creationId xmlns:a16="http://schemas.microsoft.com/office/drawing/2014/main" id="{F7485A6D-E66D-4F91-87BA-ED909420D9ED}"/>
              </a:ext>
            </a:extLst>
          </p:cNvPr>
          <p:cNvGrpSpPr/>
          <p:nvPr/>
        </p:nvGrpSpPr>
        <p:grpSpPr>
          <a:xfrm>
            <a:off x="4667133" y="3866722"/>
            <a:ext cx="4172208" cy="2411282"/>
            <a:chOff x="91480" y="3848656"/>
            <a:chExt cx="4172208" cy="2411282"/>
          </a:xfrm>
        </p:grpSpPr>
        <p:pic>
          <p:nvPicPr>
            <p:cNvPr id="5128" name="Picture 8">
              <a:extLst>
                <a:ext uri="{FF2B5EF4-FFF2-40B4-BE49-F238E27FC236}">
                  <a16:creationId xmlns:a16="http://schemas.microsoft.com/office/drawing/2014/main" id="{81087ED2-2BF2-468D-93BA-7EAD496110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47" t="17890" r="24064"/>
            <a:stretch/>
          </p:blipFill>
          <p:spPr bwMode="auto">
            <a:xfrm>
              <a:off x="1206034" y="4397943"/>
              <a:ext cx="1943101" cy="1861995"/>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グループ化 39">
              <a:extLst>
                <a:ext uri="{FF2B5EF4-FFF2-40B4-BE49-F238E27FC236}">
                  <a16:creationId xmlns:a16="http://schemas.microsoft.com/office/drawing/2014/main" id="{8F671988-ED6A-47AE-A704-B641B9DA2BA1}"/>
                </a:ext>
              </a:extLst>
            </p:cNvPr>
            <p:cNvGrpSpPr/>
            <p:nvPr/>
          </p:nvGrpSpPr>
          <p:grpSpPr>
            <a:xfrm>
              <a:off x="91480" y="3848656"/>
              <a:ext cx="4172208" cy="2396664"/>
              <a:chOff x="296804" y="1146553"/>
              <a:chExt cx="4532014" cy="2396664"/>
            </a:xfrm>
          </p:grpSpPr>
          <p:sp>
            <p:nvSpPr>
              <p:cNvPr id="41" name="テキスト ボックス 40">
                <a:extLst>
                  <a:ext uri="{FF2B5EF4-FFF2-40B4-BE49-F238E27FC236}">
                    <a16:creationId xmlns:a16="http://schemas.microsoft.com/office/drawing/2014/main" id="{E9BFD821-4BE4-4676-9443-C5754B7AE833}"/>
                  </a:ext>
                </a:extLst>
              </p:cNvPr>
              <p:cNvSpPr txBox="1"/>
              <p:nvPr/>
            </p:nvSpPr>
            <p:spPr>
              <a:xfrm>
                <a:off x="3566500" y="1726406"/>
                <a:ext cx="644339" cy="338554"/>
              </a:xfrm>
              <a:prstGeom prst="rect">
                <a:avLst/>
              </a:prstGeom>
              <a:noFill/>
            </p:spPr>
            <p:txBody>
              <a:bodyPr wrap="square" rtlCol="0">
                <a:spAutoFit/>
              </a:bodyPr>
              <a:lstStyle/>
              <a:p>
                <a:r>
                  <a:rPr kumimoji="1" lang="ja-JP" altLang="en-US" sz="1600" dirty="0"/>
                  <a:t>はい</a:t>
                </a:r>
                <a:endParaRPr kumimoji="1" lang="en-US" altLang="ja-JP" sz="1600" dirty="0"/>
              </a:p>
            </p:txBody>
          </p:sp>
          <p:sp>
            <p:nvSpPr>
              <p:cNvPr id="42" name="四角形: 角を丸くする 41">
                <a:extLst>
                  <a:ext uri="{FF2B5EF4-FFF2-40B4-BE49-F238E27FC236}">
                    <a16:creationId xmlns:a16="http://schemas.microsoft.com/office/drawing/2014/main" id="{5DBCD223-4385-48AF-836E-777E0B7FB73A}"/>
                  </a:ext>
                </a:extLst>
              </p:cNvPr>
              <p:cNvSpPr/>
              <p:nvPr/>
            </p:nvSpPr>
            <p:spPr>
              <a:xfrm>
                <a:off x="296804" y="1146553"/>
                <a:ext cx="4532014" cy="2396664"/>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テキスト ボックス 42">
                <a:extLst>
                  <a:ext uri="{FF2B5EF4-FFF2-40B4-BE49-F238E27FC236}">
                    <a16:creationId xmlns:a16="http://schemas.microsoft.com/office/drawing/2014/main" id="{4C187C93-4B47-4FD3-98D9-6F2A8442E59F}"/>
                  </a:ext>
                </a:extLst>
              </p:cNvPr>
              <p:cNvSpPr txBox="1"/>
              <p:nvPr/>
            </p:nvSpPr>
            <p:spPr>
              <a:xfrm>
                <a:off x="376367" y="1229974"/>
                <a:ext cx="4400256" cy="523220"/>
              </a:xfrm>
              <a:prstGeom prst="rect">
                <a:avLst/>
              </a:prstGeom>
              <a:noFill/>
            </p:spPr>
            <p:txBody>
              <a:bodyPr wrap="square" rtlCol="0">
                <a:spAutoFit/>
              </a:bodyPr>
              <a:lstStyle/>
              <a:p>
                <a:pPr indent="126365" algn="just"/>
                <a:r>
                  <a:rPr lang="en-US" altLang="ja-JP" sz="1400" kern="100" dirty="0">
                    <a:effectLst/>
                  </a:rPr>
                  <a:t>Q</a:t>
                </a:r>
                <a:r>
                  <a:rPr lang="ja-JP" altLang="en-US" sz="1400" kern="100" dirty="0"/>
                  <a:t>レベル</a:t>
                </a:r>
                <a:r>
                  <a:rPr lang="en-US" altLang="ja-JP" sz="1400" kern="100" dirty="0"/>
                  <a:t>2</a:t>
                </a:r>
                <a:r>
                  <a:rPr lang="ja-JP" altLang="en-US" sz="1400" kern="100" dirty="0"/>
                  <a:t>によって積極的</a:t>
                </a:r>
                <a:r>
                  <a:rPr lang="ja-JP" altLang="en-US" sz="1400" kern="100"/>
                  <a:t>に歩こう・歩かせようと</a:t>
                </a:r>
                <a:r>
                  <a:rPr lang="ja-JP" altLang="en-US" sz="1400" kern="100" dirty="0"/>
                  <a:t>いう意識を持つようになりましたか？</a:t>
                </a:r>
                <a:endParaRPr lang="ja-JP" altLang="ja-JP" sz="14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grpSp>
        <p:sp>
          <p:nvSpPr>
            <p:cNvPr id="44" name="テキスト ボックス 43">
              <a:extLst>
                <a:ext uri="{FF2B5EF4-FFF2-40B4-BE49-F238E27FC236}">
                  <a16:creationId xmlns:a16="http://schemas.microsoft.com/office/drawing/2014/main" id="{2EE68A8B-C0B4-4EA4-8831-86F0942B06CF}"/>
                </a:ext>
              </a:extLst>
            </p:cNvPr>
            <p:cNvSpPr txBox="1"/>
            <p:nvPr/>
          </p:nvSpPr>
          <p:spPr>
            <a:xfrm>
              <a:off x="468304" y="5792305"/>
              <a:ext cx="797806" cy="338554"/>
            </a:xfrm>
            <a:prstGeom prst="rect">
              <a:avLst/>
            </a:prstGeom>
            <a:noFill/>
          </p:spPr>
          <p:txBody>
            <a:bodyPr wrap="square" rtlCol="0">
              <a:spAutoFit/>
            </a:bodyPr>
            <a:lstStyle/>
            <a:p>
              <a:r>
                <a:rPr kumimoji="1" lang="ja-JP" altLang="en-US" sz="1600" dirty="0"/>
                <a:t>いいえ</a:t>
              </a:r>
              <a:endParaRPr kumimoji="1" lang="en-US" altLang="ja-JP" sz="1600" dirty="0"/>
            </a:p>
          </p:txBody>
        </p:sp>
      </p:grpSp>
      <p:grpSp>
        <p:nvGrpSpPr>
          <p:cNvPr id="20" name="グループ化 19">
            <a:extLst>
              <a:ext uri="{FF2B5EF4-FFF2-40B4-BE49-F238E27FC236}">
                <a16:creationId xmlns:a16="http://schemas.microsoft.com/office/drawing/2014/main" id="{9C6C0104-6ED2-4194-9462-EA9EBD5AE9F7}"/>
              </a:ext>
            </a:extLst>
          </p:cNvPr>
          <p:cNvGrpSpPr/>
          <p:nvPr/>
        </p:nvGrpSpPr>
        <p:grpSpPr>
          <a:xfrm>
            <a:off x="2381647" y="1406187"/>
            <a:ext cx="4532015" cy="2396664"/>
            <a:chOff x="155553" y="1177153"/>
            <a:chExt cx="4532015" cy="2396664"/>
          </a:xfrm>
        </p:grpSpPr>
        <p:pic>
          <p:nvPicPr>
            <p:cNvPr id="21" name="Picture 10">
              <a:extLst>
                <a:ext uri="{FF2B5EF4-FFF2-40B4-BE49-F238E27FC236}">
                  <a16:creationId xmlns:a16="http://schemas.microsoft.com/office/drawing/2014/main" id="{18AF4497-1C50-436C-9093-22DA17B2F2D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6" t="15415" r="22791"/>
            <a:stretch/>
          </p:blipFill>
          <p:spPr bwMode="auto">
            <a:xfrm>
              <a:off x="1309255" y="1704108"/>
              <a:ext cx="1808018" cy="1861569"/>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グループ化 21">
              <a:extLst>
                <a:ext uri="{FF2B5EF4-FFF2-40B4-BE49-F238E27FC236}">
                  <a16:creationId xmlns:a16="http://schemas.microsoft.com/office/drawing/2014/main" id="{DFD23F5C-110F-4E41-840A-D774C4356949}"/>
                </a:ext>
              </a:extLst>
            </p:cNvPr>
            <p:cNvGrpSpPr/>
            <p:nvPr/>
          </p:nvGrpSpPr>
          <p:grpSpPr>
            <a:xfrm>
              <a:off x="155553" y="1177153"/>
              <a:ext cx="4532015" cy="2396664"/>
              <a:chOff x="296803" y="1146553"/>
              <a:chExt cx="4532015" cy="2396664"/>
            </a:xfrm>
          </p:grpSpPr>
          <p:sp>
            <p:nvSpPr>
              <p:cNvPr id="24" name="テキスト ボックス 23">
                <a:extLst>
                  <a:ext uri="{FF2B5EF4-FFF2-40B4-BE49-F238E27FC236}">
                    <a16:creationId xmlns:a16="http://schemas.microsoft.com/office/drawing/2014/main" id="{DF57F67E-3814-4E1F-B5CD-1F873C135543}"/>
                  </a:ext>
                </a:extLst>
              </p:cNvPr>
              <p:cNvSpPr txBox="1"/>
              <p:nvPr/>
            </p:nvSpPr>
            <p:spPr>
              <a:xfrm>
                <a:off x="3258523" y="1803879"/>
                <a:ext cx="1154998" cy="584775"/>
              </a:xfrm>
              <a:prstGeom prst="rect">
                <a:avLst/>
              </a:prstGeom>
              <a:noFill/>
            </p:spPr>
            <p:txBody>
              <a:bodyPr wrap="square" rtlCol="0">
                <a:spAutoFit/>
              </a:bodyPr>
              <a:lstStyle/>
              <a:p>
                <a:r>
                  <a:rPr kumimoji="1" lang="ja-JP" altLang="en-US" sz="1600" dirty="0"/>
                  <a:t>強く</a:t>
                </a:r>
                <a:endParaRPr kumimoji="1" lang="en-US" altLang="ja-JP" sz="1600" dirty="0"/>
              </a:p>
              <a:p>
                <a:r>
                  <a:rPr kumimoji="1" lang="ja-JP" altLang="en-US" sz="1600" dirty="0"/>
                  <a:t>感じた</a:t>
                </a:r>
                <a:endParaRPr kumimoji="1" lang="en-US" altLang="ja-JP" sz="1600" dirty="0"/>
              </a:p>
            </p:txBody>
          </p:sp>
          <p:sp>
            <p:nvSpPr>
              <p:cNvPr id="25" name="テキスト ボックス 24">
                <a:extLst>
                  <a:ext uri="{FF2B5EF4-FFF2-40B4-BE49-F238E27FC236}">
                    <a16:creationId xmlns:a16="http://schemas.microsoft.com/office/drawing/2014/main" id="{D30A0570-77CA-4788-B14B-6C3BBF97A6E0}"/>
                  </a:ext>
                </a:extLst>
              </p:cNvPr>
              <p:cNvSpPr txBox="1"/>
              <p:nvPr/>
            </p:nvSpPr>
            <p:spPr>
              <a:xfrm>
                <a:off x="296803" y="1788334"/>
                <a:ext cx="1434239" cy="338554"/>
              </a:xfrm>
              <a:prstGeom prst="rect">
                <a:avLst/>
              </a:prstGeom>
              <a:noFill/>
            </p:spPr>
            <p:txBody>
              <a:bodyPr wrap="square" rtlCol="0">
                <a:spAutoFit/>
              </a:bodyPr>
              <a:lstStyle/>
              <a:p>
                <a:r>
                  <a:rPr kumimoji="1" lang="ja-JP" altLang="en-US" sz="1600" dirty="0"/>
                  <a:t>変わらない</a:t>
                </a:r>
                <a:endParaRPr kumimoji="1" lang="en-US" altLang="ja-JP" sz="1600" dirty="0"/>
              </a:p>
            </p:txBody>
          </p:sp>
          <p:sp>
            <p:nvSpPr>
              <p:cNvPr id="26" name="四角形: 角を丸くする 25">
                <a:extLst>
                  <a:ext uri="{FF2B5EF4-FFF2-40B4-BE49-F238E27FC236}">
                    <a16:creationId xmlns:a16="http://schemas.microsoft.com/office/drawing/2014/main" id="{052E5436-7AD2-45BE-9D0F-CBD2BFA2E930}"/>
                  </a:ext>
                </a:extLst>
              </p:cNvPr>
              <p:cNvSpPr/>
              <p:nvPr/>
            </p:nvSpPr>
            <p:spPr>
              <a:xfrm>
                <a:off x="296804" y="1146553"/>
                <a:ext cx="4532014" cy="2396664"/>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テキスト ボックス 26">
                <a:extLst>
                  <a:ext uri="{FF2B5EF4-FFF2-40B4-BE49-F238E27FC236}">
                    <a16:creationId xmlns:a16="http://schemas.microsoft.com/office/drawing/2014/main" id="{613BE443-D6F8-45DC-B068-CF36B218D770}"/>
                  </a:ext>
                </a:extLst>
              </p:cNvPr>
              <p:cNvSpPr txBox="1"/>
              <p:nvPr/>
            </p:nvSpPr>
            <p:spPr>
              <a:xfrm>
                <a:off x="376367" y="1229974"/>
                <a:ext cx="4400256" cy="523220"/>
              </a:xfrm>
              <a:prstGeom prst="rect">
                <a:avLst/>
              </a:prstGeom>
              <a:noFill/>
            </p:spPr>
            <p:txBody>
              <a:bodyPr wrap="square" rtlCol="0">
                <a:spAutoFit/>
              </a:bodyPr>
              <a:lstStyle/>
              <a:p>
                <a:pPr indent="126365" algn="just"/>
                <a:r>
                  <a:rPr lang="en-US" altLang="ja-JP" sz="1400" kern="100" dirty="0">
                    <a:effectLst/>
                  </a:rPr>
                  <a:t>Q.</a:t>
                </a:r>
                <a:r>
                  <a:rPr lang="ja-JP" altLang="en-US" sz="1400" kern="100" dirty="0">
                    <a:effectLst/>
                  </a:rPr>
                  <a:t>ゲーム方式導入していった歩数計算は導入していない歩数計算に比べて楽しさを感じましたか？</a:t>
                </a:r>
                <a:endParaRPr lang="ja-JP" altLang="ja-JP" sz="14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grpSp>
        <p:sp>
          <p:nvSpPr>
            <p:cNvPr id="23" name="テキスト ボックス 22">
              <a:extLst>
                <a:ext uri="{FF2B5EF4-FFF2-40B4-BE49-F238E27FC236}">
                  <a16:creationId xmlns:a16="http://schemas.microsoft.com/office/drawing/2014/main" id="{FE2DB308-A98E-493A-9DB0-5C6B1F9108E2}"/>
                </a:ext>
              </a:extLst>
            </p:cNvPr>
            <p:cNvSpPr txBox="1"/>
            <p:nvPr/>
          </p:nvSpPr>
          <p:spPr>
            <a:xfrm>
              <a:off x="437351" y="3135390"/>
              <a:ext cx="870642" cy="338554"/>
            </a:xfrm>
            <a:prstGeom prst="rect">
              <a:avLst/>
            </a:prstGeom>
            <a:noFill/>
          </p:spPr>
          <p:txBody>
            <a:bodyPr wrap="square" rtlCol="0">
              <a:spAutoFit/>
            </a:bodyPr>
            <a:lstStyle/>
            <a:p>
              <a:r>
                <a:rPr kumimoji="1" lang="ja-JP" altLang="en-US" sz="1600" dirty="0"/>
                <a:t>感じた</a:t>
              </a:r>
              <a:endParaRPr kumimoji="1" lang="en-US" altLang="ja-JP" sz="1600" dirty="0"/>
            </a:p>
          </p:txBody>
        </p:sp>
      </p:grpSp>
    </p:spTree>
    <p:extLst>
      <p:ext uri="{BB962C8B-B14F-4D97-AF65-F5344CB8AC3E}">
        <p14:creationId xmlns:p14="http://schemas.microsoft.com/office/powerpoint/2010/main" val="1565800124"/>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DE49C918-D656-44F1-9624-7C88D879AE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42" t="11508"/>
          <a:stretch/>
        </p:blipFill>
        <p:spPr bwMode="auto">
          <a:xfrm>
            <a:off x="557924" y="553819"/>
            <a:ext cx="4498402" cy="263683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160C0C9-9074-43AE-9C9C-D8BA6E64F541}"/>
              </a:ext>
            </a:extLst>
          </p:cNvPr>
          <p:cNvSpPr txBox="1"/>
          <p:nvPr/>
        </p:nvSpPr>
        <p:spPr>
          <a:xfrm>
            <a:off x="4804866" y="1179740"/>
            <a:ext cx="251460" cy="1384995"/>
          </a:xfrm>
          <a:prstGeom prst="rect">
            <a:avLst/>
          </a:prstGeom>
          <a:noFill/>
        </p:spPr>
        <p:txBody>
          <a:bodyPr wrap="square" rtlCol="0">
            <a:spAutoFit/>
          </a:bodyPr>
          <a:lstStyle/>
          <a:p>
            <a:r>
              <a:rPr kumimoji="1" lang="ja-JP" altLang="en-US" sz="1200" b="1" dirty="0"/>
              <a:t>賭けられた回数</a:t>
            </a:r>
          </a:p>
        </p:txBody>
      </p:sp>
      <p:sp>
        <p:nvSpPr>
          <p:cNvPr id="4" name="テキスト ボックス 3">
            <a:extLst>
              <a:ext uri="{FF2B5EF4-FFF2-40B4-BE49-F238E27FC236}">
                <a16:creationId xmlns:a16="http://schemas.microsoft.com/office/drawing/2014/main" id="{18CBABD3-F647-4317-81B5-A2A40FA3D79E}"/>
              </a:ext>
            </a:extLst>
          </p:cNvPr>
          <p:cNvSpPr txBox="1"/>
          <p:nvPr/>
        </p:nvSpPr>
        <p:spPr>
          <a:xfrm>
            <a:off x="432194" y="1456738"/>
            <a:ext cx="251460" cy="830997"/>
          </a:xfrm>
          <a:prstGeom prst="rect">
            <a:avLst/>
          </a:prstGeom>
          <a:noFill/>
        </p:spPr>
        <p:txBody>
          <a:bodyPr wrap="square" rtlCol="0">
            <a:spAutoFit/>
          </a:bodyPr>
          <a:lstStyle/>
          <a:p>
            <a:r>
              <a:rPr kumimoji="1" lang="ja-JP" altLang="en-US" sz="1200" b="1" dirty="0"/>
              <a:t>上位回数</a:t>
            </a:r>
          </a:p>
        </p:txBody>
      </p:sp>
      <p:sp>
        <p:nvSpPr>
          <p:cNvPr id="5" name="テキスト ボックス 4">
            <a:extLst>
              <a:ext uri="{FF2B5EF4-FFF2-40B4-BE49-F238E27FC236}">
                <a16:creationId xmlns:a16="http://schemas.microsoft.com/office/drawing/2014/main" id="{9F5246F4-0D78-4E53-BDEC-5845756D8220}"/>
              </a:ext>
            </a:extLst>
          </p:cNvPr>
          <p:cNvSpPr txBox="1"/>
          <p:nvPr/>
        </p:nvSpPr>
        <p:spPr>
          <a:xfrm>
            <a:off x="5171587" y="1937864"/>
            <a:ext cx="1582911" cy="369332"/>
          </a:xfrm>
          <a:prstGeom prst="rect">
            <a:avLst/>
          </a:prstGeom>
          <a:noFill/>
        </p:spPr>
        <p:txBody>
          <a:bodyPr wrap="square" rtlCol="0">
            <a:spAutoFit/>
          </a:bodyPr>
          <a:lstStyle/>
          <a:p>
            <a:r>
              <a:rPr kumimoji="1" lang="ja-JP" altLang="en-US" dirty="0"/>
              <a:t>一回目実験</a:t>
            </a:r>
          </a:p>
        </p:txBody>
      </p:sp>
      <p:pic>
        <p:nvPicPr>
          <p:cNvPr id="2050" name="Picture 2">
            <a:extLst>
              <a:ext uri="{FF2B5EF4-FFF2-40B4-BE49-F238E27FC236}">
                <a16:creationId xmlns:a16="http://schemas.microsoft.com/office/drawing/2014/main" id="{3F56D539-A561-4EE9-A017-BC85AB542A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16"/>
          <a:stretch/>
        </p:blipFill>
        <p:spPr bwMode="auto">
          <a:xfrm>
            <a:off x="673186" y="3705997"/>
            <a:ext cx="4498402" cy="275718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FB840463-57D4-48F1-AA93-5FC9C91F1CDC}"/>
              </a:ext>
            </a:extLst>
          </p:cNvPr>
          <p:cNvSpPr txBox="1"/>
          <p:nvPr/>
        </p:nvSpPr>
        <p:spPr>
          <a:xfrm>
            <a:off x="4920127" y="4459680"/>
            <a:ext cx="251460" cy="1384995"/>
          </a:xfrm>
          <a:prstGeom prst="rect">
            <a:avLst/>
          </a:prstGeom>
          <a:noFill/>
        </p:spPr>
        <p:txBody>
          <a:bodyPr wrap="square" rtlCol="0">
            <a:spAutoFit/>
          </a:bodyPr>
          <a:lstStyle/>
          <a:p>
            <a:r>
              <a:rPr kumimoji="1" lang="ja-JP" altLang="en-US" sz="1200" b="1" dirty="0"/>
              <a:t>賭けられた回数</a:t>
            </a:r>
          </a:p>
        </p:txBody>
      </p:sp>
      <p:sp>
        <p:nvSpPr>
          <p:cNvPr id="8" name="テキスト ボックス 7">
            <a:extLst>
              <a:ext uri="{FF2B5EF4-FFF2-40B4-BE49-F238E27FC236}">
                <a16:creationId xmlns:a16="http://schemas.microsoft.com/office/drawing/2014/main" id="{94497E79-02D2-47DC-8244-1FFBECEF573F}"/>
              </a:ext>
            </a:extLst>
          </p:cNvPr>
          <p:cNvSpPr txBox="1"/>
          <p:nvPr/>
        </p:nvSpPr>
        <p:spPr>
          <a:xfrm>
            <a:off x="649908" y="4747420"/>
            <a:ext cx="251460" cy="830997"/>
          </a:xfrm>
          <a:prstGeom prst="rect">
            <a:avLst/>
          </a:prstGeom>
          <a:noFill/>
        </p:spPr>
        <p:txBody>
          <a:bodyPr wrap="square" rtlCol="0">
            <a:spAutoFit/>
          </a:bodyPr>
          <a:lstStyle/>
          <a:p>
            <a:r>
              <a:rPr kumimoji="1" lang="ja-JP" altLang="en-US" sz="1200" b="1" dirty="0"/>
              <a:t>上位回数</a:t>
            </a:r>
          </a:p>
        </p:txBody>
      </p:sp>
      <p:sp>
        <p:nvSpPr>
          <p:cNvPr id="9" name="テキスト ボックス 8">
            <a:extLst>
              <a:ext uri="{FF2B5EF4-FFF2-40B4-BE49-F238E27FC236}">
                <a16:creationId xmlns:a16="http://schemas.microsoft.com/office/drawing/2014/main" id="{0CCAE8E8-D492-404D-9620-2827A327A1D1}"/>
              </a:ext>
            </a:extLst>
          </p:cNvPr>
          <p:cNvSpPr txBox="1"/>
          <p:nvPr/>
        </p:nvSpPr>
        <p:spPr>
          <a:xfrm>
            <a:off x="5424927" y="5162918"/>
            <a:ext cx="1582911" cy="369332"/>
          </a:xfrm>
          <a:prstGeom prst="rect">
            <a:avLst/>
          </a:prstGeom>
          <a:noFill/>
        </p:spPr>
        <p:txBody>
          <a:bodyPr wrap="square" rtlCol="0">
            <a:spAutoFit/>
          </a:bodyPr>
          <a:lstStyle/>
          <a:p>
            <a:r>
              <a:rPr kumimoji="1" lang="ja-JP" altLang="en-US" dirty="0"/>
              <a:t>二回目実験</a:t>
            </a:r>
          </a:p>
        </p:txBody>
      </p:sp>
    </p:spTree>
    <p:extLst>
      <p:ext uri="{BB962C8B-B14F-4D97-AF65-F5344CB8AC3E}">
        <p14:creationId xmlns:p14="http://schemas.microsoft.com/office/powerpoint/2010/main" val="2344141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四角形: 角を丸くする 36">
            <a:extLst>
              <a:ext uri="{FF2B5EF4-FFF2-40B4-BE49-F238E27FC236}">
                <a16:creationId xmlns:a16="http://schemas.microsoft.com/office/drawing/2014/main" id="{D0A87A81-2A49-4C4A-BD2C-1435D63C7B2C}"/>
              </a:ext>
            </a:extLst>
          </p:cNvPr>
          <p:cNvSpPr/>
          <p:nvPr/>
        </p:nvSpPr>
        <p:spPr>
          <a:xfrm>
            <a:off x="-1743919" y="-34724"/>
            <a:ext cx="12783149" cy="1085893"/>
          </a:xfrm>
          <a:prstGeom prst="roundRect">
            <a:avLst/>
          </a:prstGeom>
          <a:solidFill>
            <a:schemeClr val="accent6">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ゲームの楽しさ・意識</a:t>
            </a:r>
          </a:p>
        </p:txBody>
      </p:sp>
      <p:grpSp>
        <p:nvGrpSpPr>
          <p:cNvPr id="2" name="グループ化 1">
            <a:extLst>
              <a:ext uri="{FF2B5EF4-FFF2-40B4-BE49-F238E27FC236}">
                <a16:creationId xmlns:a16="http://schemas.microsoft.com/office/drawing/2014/main" id="{8FC9122A-6F75-496D-A7F0-28AEA413339E}"/>
              </a:ext>
            </a:extLst>
          </p:cNvPr>
          <p:cNvGrpSpPr/>
          <p:nvPr/>
        </p:nvGrpSpPr>
        <p:grpSpPr>
          <a:xfrm>
            <a:off x="259017" y="1462504"/>
            <a:ext cx="4450171" cy="2158957"/>
            <a:chOff x="214070" y="1166413"/>
            <a:chExt cx="4450171" cy="2158957"/>
          </a:xfrm>
        </p:grpSpPr>
        <p:pic>
          <p:nvPicPr>
            <p:cNvPr id="1026" name="Picture 2">
              <a:extLst>
                <a:ext uri="{FF2B5EF4-FFF2-40B4-BE49-F238E27FC236}">
                  <a16:creationId xmlns:a16="http://schemas.microsoft.com/office/drawing/2014/main" id="{881029FE-3250-4041-8785-A590BC1B1C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418" t="9819" r="25697"/>
            <a:stretch/>
          </p:blipFill>
          <p:spPr bwMode="auto">
            <a:xfrm>
              <a:off x="1850815" y="1674461"/>
              <a:ext cx="1588743" cy="160009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C10FE4A-5BE5-4766-9C13-29FDD7C65528}"/>
                </a:ext>
              </a:extLst>
            </p:cNvPr>
            <p:cNvSpPr txBox="1"/>
            <p:nvPr/>
          </p:nvSpPr>
          <p:spPr>
            <a:xfrm>
              <a:off x="304587" y="1241203"/>
              <a:ext cx="3352466" cy="307777"/>
            </a:xfrm>
            <a:prstGeom prst="rect">
              <a:avLst/>
            </a:prstGeom>
            <a:noFill/>
          </p:spPr>
          <p:txBody>
            <a:bodyPr wrap="square" rtlCol="0">
              <a:spAutoFit/>
            </a:bodyPr>
            <a:lstStyle/>
            <a:p>
              <a:r>
                <a:rPr lang="ja-JP" altLang="en-US" sz="1400" b="1" i="0" dirty="0">
                  <a:solidFill>
                    <a:srgbClr val="000000"/>
                  </a:solidFill>
                  <a:effectLst/>
                  <a:latin typeface="Roboto" panose="02000000000000000000" pitchFamily="2" charset="0"/>
                </a:rPr>
                <a:t>このゲーム自体は楽しかったですか？</a:t>
              </a:r>
              <a:endParaRPr kumimoji="1" lang="ja-JP" altLang="en-US" sz="1400" b="1" dirty="0"/>
            </a:p>
          </p:txBody>
        </p:sp>
        <p:sp>
          <p:nvSpPr>
            <p:cNvPr id="11" name="テキスト ボックス 10">
              <a:extLst>
                <a:ext uri="{FF2B5EF4-FFF2-40B4-BE49-F238E27FC236}">
                  <a16:creationId xmlns:a16="http://schemas.microsoft.com/office/drawing/2014/main" id="{1C40955C-A1BB-4369-B004-AD76534304E4}"/>
                </a:ext>
              </a:extLst>
            </p:cNvPr>
            <p:cNvSpPr txBox="1"/>
            <p:nvPr/>
          </p:nvSpPr>
          <p:spPr>
            <a:xfrm>
              <a:off x="3361111" y="1614538"/>
              <a:ext cx="1303130" cy="523220"/>
            </a:xfrm>
            <a:prstGeom prst="rect">
              <a:avLst/>
            </a:prstGeom>
            <a:noFill/>
          </p:spPr>
          <p:txBody>
            <a:bodyPr wrap="square" rtlCol="0">
              <a:spAutoFit/>
            </a:bodyPr>
            <a:lstStyle/>
            <a:p>
              <a:r>
                <a:rPr kumimoji="1" lang="ja-JP" altLang="en-US" sz="1400" dirty="0"/>
                <a:t>とても</a:t>
              </a:r>
              <a:endParaRPr kumimoji="1" lang="en-US" altLang="ja-JP" sz="1400" dirty="0"/>
            </a:p>
            <a:p>
              <a:r>
                <a:rPr kumimoji="1" lang="ja-JP" altLang="en-US" sz="1400" dirty="0"/>
                <a:t>楽しかった</a:t>
              </a:r>
              <a:endParaRPr kumimoji="1" lang="en-US" altLang="ja-JP" sz="1400" dirty="0"/>
            </a:p>
          </p:txBody>
        </p:sp>
        <p:sp>
          <p:nvSpPr>
            <p:cNvPr id="13" name="四角形: 角を丸くする 12">
              <a:extLst>
                <a:ext uri="{FF2B5EF4-FFF2-40B4-BE49-F238E27FC236}">
                  <a16:creationId xmlns:a16="http://schemas.microsoft.com/office/drawing/2014/main" id="{4A7F346A-F52E-47B5-805D-36902E528C88}"/>
                </a:ext>
              </a:extLst>
            </p:cNvPr>
            <p:cNvSpPr/>
            <p:nvPr/>
          </p:nvSpPr>
          <p:spPr>
            <a:xfrm>
              <a:off x="214070" y="1166413"/>
              <a:ext cx="4172208" cy="2158957"/>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a:extLst>
                <a:ext uri="{FF2B5EF4-FFF2-40B4-BE49-F238E27FC236}">
                  <a16:creationId xmlns:a16="http://schemas.microsoft.com/office/drawing/2014/main" id="{3CDA7729-4BC1-44C9-BC5F-1EE2C63BED63}"/>
                </a:ext>
              </a:extLst>
            </p:cNvPr>
            <p:cNvSpPr txBox="1"/>
            <p:nvPr/>
          </p:nvSpPr>
          <p:spPr>
            <a:xfrm>
              <a:off x="846327" y="1562782"/>
              <a:ext cx="1230943" cy="523220"/>
            </a:xfrm>
            <a:prstGeom prst="rect">
              <a:avLst/>
            </a:prstGeom>
            <a:noFill/>
          </p:spPr>
          <p:txBody>
            <a:bodyPr wrap="square" rtlCol="0">
              <a:spAutoFit/>
            </a:bodyPr>
            <a:lstStyle/>
            <a:p>
              <a:r>
                <a:rPr kumimoji="1" lang="ja-JP" altLang="en-US" sz="1400" dirty="0"/>
                <a:t>どちらとも</a:t>
              </a:r>
              <a:endParaRPr kumimoji="1" lang="en-US" altLang="ja-JP" sz="1400" dirty="0"/>
            </a:p>
            <a:p>
              <a:r>
                <a:rPr kumimoji="1" lang="ja-JP" altLang="en-US" sz="1400" dirty="0"/>
                <a:t>言えない</a:t>
              </a:r>
              <a:endParaRPr kumimoji="1" lang="en-US" altLang="ja-JP" sz="1400" dirty="0"/>
            </a:p>
          </p:txBody>
        </p:sp>
        <p:sp>
          <p:nvSpPr>
            <p:cNvPr id="16" name="テキスト ボックス 15">
              <a:extLst>
                <a:ext uri="{FF2B5EF4-FFF2-40B4-BE49-F238E27FC236}">
                  <a16:creationId xmlns:a16="http://schemas.microsoft.com/office/drawing/2014/main" id="{0ECC05A8-2698-4C55-BA00-632356F48551}"/>
                </a:ext>
              </a:extLst>
            </p:cNvPr>
            <p:cNvSpPr txBox="1"/>
            <p:nvPr/>
          </p:nvSpPr>
          <p:spPr>
            <a:xfrm>
              <a:off x="3383005" y="2857809"/>
              <a:ext cx="1144048" cy="307777"/>
            </a:xfrm>
            <a:prstGeom prst="rect">
              <a:avLst/>
            </a:prstGeom>
            <a:noFill/>
          </p:spPr>
          <p:txBody>
            <a:bodyPr wrap="square" rtlCol="0">
              <a:spAutoFit/>
            </a:bodyPr>
            <a:lstStyle/>
            <a:p>
              <a:r>
                <a:rPr kumimoji="1" lang="ja-JP" altLang="en-US" sz="1400" dirty="0"/>
                <a:t>楽しかった</a:t>
              </a:r>
              <a:endParaRPr kumimoji="1" lang="en-US" altLang="ja-JP" sz="1400" dirty="0"/>
            </a:p>
          </p:txBody>
        </p:sp>
      </p:grpSp>
      <p:grpSp>
        <p:nvGrpSpPr>
          <p:cNvPr id="3" name="グループ化 2">
            <a:extLst>
              <a:ext uri="{FF2B5EF4-FFF2-40B4-BE49-F238E27FC236}">
                <a16:creationId xmlns:a16="http://schemas.microsoft.com/office/drawing/2014/main" id="{5447EBC1-FFAF-4F17-9D85-0902CD0BF17F}"/>
              </a:ext>
            </a:extLst>
          </p:cNvPr>
          <p:cNvGrpSpPr/>
          <p:nvPr/>
        </p:nvGrpSpPr>
        <p:grpSpPr>
          <a:xfrm>
            <a:off x="4500051" y="1462504"/>
            <a:ext cx="4212400" cy="2158958"/>
            <a:chOff x="4611708" y="1327662"/>
            <a:chExt cx="4212400" cy="2158958"/>
          </a:xfrm>
        </p:grpSpPr>
        <p:pic>
          <p:nvPicPr>
            <p:cNvPr id="1030" name="Picture 6">
              <a:extLst>
                <a:ext uri="{FF2B5EF4-FFF2-40B4-BE49-F238E27FC236}">
                  <a16:creationId xmlns:a16="http://schemas.microsoft.com/office/drawing/2014/main" id="{4AA3F8D4-B68E-4D46-A655-1A3C63FA4E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90" t="12826" r="15823"/>
            <a:stretch/>
          </p:blipFill>
          <p:spPr bwMode="auto">
            <a:xfrm>
              <a:off x="5846280" y="1940314"/>
              <a:ext cx="1526802" cy="153173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グループ化 18">
              <a:extLst>
                <a:ext uri="{FF2B5EF4-FFF2-40B4-BE49-F238E27FC236}">
                  <a16:creationId xmlns:a16="http://schemas.microsoft.com/office/drawing/2014/main" id="{99117BEA-064A-4828-8792-1C56F4E060F0}"/>
                </a:ext>
              </a:extLst>
            </p:cNvPr>
            <p:cNvGrpSpPr/>
            <p:nvPr/>
          </p:nvGrpSpPr>
          <p:grpSpPr>
            <a:xfrm>
              <a:off x="4611708" y="1327662"/>
              <a:ext cx="4212400" cy="2158958"/>
              <a:chOff x="143706" y="1171649"/>
              <a:chExt cx="4212400" cy="2158958"/>
            </a:xfrm>
          </p:grpSpPr>
          <p:sp>
            <p:nvSpPr>
              <p:cNvPr id="21" name="テキスト ボックス 20">
                <a:extLst>
                  <a:ext uri="{FF2B5EF4-FFF2-40B4-BE49-F238E27FC236}">
                    <a16:creationId xmlns:a16="http://schemas.microsoft.com/office/drawing/2014/main" id="{BEAF9FE6-99C8-4D23-825B-3ACB440F917B}"/>
                  </a:ext>
                </a:extLst>
              </p:cNvPr>
              <p:cNvSpPr txBox="1"/>
              <p:nvPr/>
            </p:nvSpPr>
            <p:spPr>
              <a:xfrm>
                <a:off x="293685" y="1216278"/>
                <a:ext cx="4062421" cy="523220"/>
              </a:xfrm>
              <a:prstGeom prst="rect">
                <a:avLst/>
              </a:prstGeom>
              <a:noFill/>
            </p:spPr>
            <p:txBody>
              <a:bodyPr wrap="square" rtlCol="0">
                <a:spAutoFit/>
              </a:bodyPr>
              <a:lstStyle/>
              <a:p>
                <a:r>
                  <a:rPr lang="ja-JP" altLang="en-US" sz="1400" b="1" i="0" dirty="0">
                    <a:solidFill>
                      <a:srgbClr val="000000"/>
                    </a:solidFill>
                    <a:effectLst/>
                    <a:latin typeface="Roboto" panose="02000000000000000000" pitchFamily="2" charset="0"/>
                  </a:rPr>
                  <a:t>実験中、ゲームポイント獲得の意識はありましたか？</a:t>
                </a:r>
                <a:endParaRPr kumimoji="1" lang="ja-JP" altLang="en-US" sz="1400" b="1" dirty="0"/>
              </a:p>
            </p:txBody>
          </p:sp>
          <p:sp>
            <p:nvSpPr>
              <p:cNvPr id="22" name="テキスト ボックス 21">
                <a:extLst>
                  <a:ext uri="{FF2B5EF4-FFF2-40B4-BE49-F238E27FC236}">
                    <a16:creationId xmlns:a16="http://schemas.microsoft.com/office/drawing/2014/main" id="{7FE1C5F3-7EDB-464A-9BEB-FEF5C9078CCE}"/>
                  </a:ext>
                </a:extLst>
              </p:cNvPr>
              <p:cNvSpPr txBox="1"/>
              <p:nvPr/>
            </p:nvSpPr>
            <p:spPr>
              <a:xfrm>
                <a:off x="2905080" y="2152953"/>
                <a:ext cx="1303130" cy="307777"/>
              </a:xfrm>
              <a:prstGeom prst="rect">
                <a:avLst/>
              </a:prstGeom>
              <a:noFill/>
            </p:spPr>
            <p:txBody>
              <a:bodyPr wrap="square" rtlCol="0">
                <a:spAutoFit/>
              </a:bodyPr>
              <a:lstStyle/>
              <a:p>
                <a:r>
                  <a:rPr kumimoji="1" lang="ja-JP" altLang="en-US" sz="1400" dirty="0"/>
                  <a:t>常にあった</a:t>
                </a:r>
                <a:endParaRPr kumimoji="1" lang="en-US" altLang="ja-JP" sz="1400" dirty="0"/>
              </a:p>
            </p:txBody>
          </p:sp>
          <p:sp>
            <p:nvSpPr>
              <p:cNvPr id="23" name="四角形: 角を丸くする 22">
                <a:extLst>
                  <a:ext uri="{FF2B5EF4-FFF2-40B4-BE49-F238E27FC236}">
                    <a16:creationId xmlns:a16="http://schemas.microsoft.com/office/drawing/2014/main" id="{2F79EBCE-F4A1-4591-B211-303419282AB8}"/>
                  </a:ext>
                </a:extLst>
              </p:cNvPr>
              <p:cNvSpPr/>
              <p:nvPr/>
            </p:nvSpPr>
            <p:spPr>
              <a:xfrm>
                <a:off x="143706" y="1171649"/>
                <a:ext cx="4172208" cy="2158958"/>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テキスト ボックス 23">
                <a:extLst>
                  <a:ext uri="{FF2B5EF4-FFF2-40B4-BE49-F238E27FC236}">
                    <a16:creationId xmlns:a16="http://schemas.microsoft.com/office/drawing/2014/main" id="{26730BB6-CBCB-434B-B8AF-15B1E4D2DB8B}"/>
                  </a:ext>
                </a:extLst>
              </p:cNvPr>
              <p:cNvSpPr txBox="1"/>
              <p:nvPr/>
            </p:nvSpPr>
            <p:spPr>
              <a:xfrm>
                <a:off x="412000" y="1740957"/>
                <a:ext cx="1230943" cy="307777"/>
              </a:xfrm>
              <a:prstGeom prst="rect">
                <a:avLst/>
              </a:prstGeom>
              <a:noFill/>
            </p:spPr>
            <p:txBody>
              <a:bodyPr wrap="square" rtlCol="0">
                <a:spAutoFit/>
              </a:bodyPr>
              <a:lstStyle/>
              <a:p>
                <a:r>
                  <a:rPr kumimoji="1" lang="ja-JP" altLang="en-US" sz="1400" dirty="0"/>
                  <a:t>なかった</a:t>
                </a:r>
                <a:endParaRPr kumimoji="1" lang="en-US" altLang="ja-JP" sz="1400" dirty="0"/>
              </a:p>
            </p:txBody>
          </p:sp>
          <p:sp>
            <p:nvSpPr>
              <p:cNvPr id="25" name="テキスト ボックス 24">
                <a:extLst>
                  <a:ext uri="{FF2B5EF4-FFF2-40B4-BE49-F238E27FC236}">
                    <a16:creationId xmlns:a16="http://schemas.microsoft.com/office/drawing/2014/main" id="{4A25D814-2B67-474B-9EC0-575211194E65}"/>
                  </a:ext>
                </a:extLst>
              </p:cNvPr>
              <p:cNvSpPr txBox="1"/>
              <p:nvPr/>
            </p:nvSpPr>
            <p:spPr>
              <a:xfrm>
                <a:off x="408077" y="2618168"/>
                <a:ext cx="1091817" cy="523220"/>
              </a:xfrm>
              <a:prstGeom prst="rect">
                <a:avLst/>
              </a:prstGeom>
              <a:noFill/>
            </p:spPr>
            <p:txBody>
              <a:bodyPr wrap="square" rtlCol="0">
                <a:spAutoFit/>
              </a:bodyPr>
              <a:lstStyle/>
              <a:p>
                <a:r>
                  <a:rPr kumimoji="1" lang="ja-JP" altLang="en-US" sz="1400" dirty="0"/>
                  <a:t>まあまあ</a:t>
                </a:r>
                <a:endParaRPr kumimoji="1" lang="en-US" altLang="ja-JP" sz="1400" dirty="0"/>
              </a:p>
              <a:p>
                <a:r>
                  <a:rPr kumimoji="1" lang="ja-JP" altLang="en-US" sz="1400" dirty="0"/>
                  <a:t>あった</a:t>
                </a:r>
                <a:endParaRPr kumimoji="1" lang="en-US" altLang="ja-JP" sz="1400" dirty="0"/>
              </a:p>
            </p:txBody>
          </p:sp>
        </p:grpSp>
      </p:grpSp>
      <p:grpSp>
        <p:nvGrpSpPr>
          <p:cNvPr id="40" name="グループ化 39">
            <a:extLst>
              <a:ext uri="{FF2B5EF4-FFF2-40B4-BE49-F238E27FC236}">
                <a16:creationId xmlns:a16="http://schemas.microsoft.com/office/drawing/2014/main" id="{4F5E4E81-EEF3-406D-AD59-5C9563B29F4C}"/>
              </a:ext>
            </a:extLst>
          </p:cNvPr>
          <p:cNvGrpSpPr/>
          <p:nvPr/>
        </p:nvGrpSpPr>
        <p:grpSpPr>
          <a:xfrm>
            <a:off x="259017" y="3720408"/>
            <a:ext cx="4172207" cy="2158957"/>
            <a:chOff x="207064" y="4460902"/>
            <a:chExt cx="3893148" cy="2158957"/>
          </a:xfrm>
        </p:grpSpPr>
        <p:grpSp>
          <p:nvGrpSpPr>
            <p:cNvPr id="41" name="グループ化 40">
              <a:extLst>
                <a:ext uri="{FF2B5EF4-FFF2-40B4-BE49-F238E27FC236}">
                  <a16:creationId xmlns:a16="http://schemas.microsoft.com/office/drawing/2014/main" id="{3DA7E139-01D5-45DE-BB19-68DB114A4FB0}"/>
                </a:ext>
              </a:extLst>
            </p:cNvPr>
            <p:cNvGrpSpPr/>
            <p:nvPr/>
          </p:nvGrpSpPr>
          <p:grpSpPr>
            <a:xfrm>
              <a:off x="207064" y="4460902"/>
              <a:ext cx="3893148" cy="2158957"/>
              <a:chOff x="207064" y="4460902"/>
              <a:chExt cx="3893148" cy="2158957"/>
            </a:xfrm>
          </p:grpSpPr>
          <p:sp>
            <p:nvSpPr>
              <p:cNvPr id="43" name="テキスト ボックス 42">
                <a:extLst>
                  <a:ext uri="{FF2B5EF4-FFF2-40B4-BE49-F238E27FC236}">
                    <a16:creationId xmlns:a16="http://schemas.microsoft.com/office/drawing/2014/main" id="{251DF93B-FB22-4F04-8E9A-96968EEE07E9}"/>
                  </a:ext>
                </a:extLst>
              </p:cNvPr>
              <p:cNvSpPr txBox="1"/>
              <p:nvPr/>
            </p:nvSpPr>
            <p:spPr>
              <a:xfrm>
                <a:off x="207064" y="4521231"/>
                <a:ext cx="3867498" cy="600164"/>
              </a:xfrm>
              <a:prstGeom prst="rect">
                <a:avLst/>
              </a:prstGeom>
              <a:noFill/>
            </p:spPr>
            <p:txBody>
              <a:bodyPr wrap="square" rtlCol="0">
                <a:spAutoFit/>
              </a:bodyPr>
              <a:lstStyle/>
              <a:p>
                <a:r>
                  <a:rPr lang="ja-JP" altLang="en-US" sz="1100" b="1" i="0" dirty="0">
                    <a:solidFill>
                      <a:srgbClr val="000000"/>
                    </a:solidFill>
                    <a:effectLst/>
                    <a:latin typeface="Roboto" panose="02000000000000000000" pitchFamily="2" charset="0"/>
                  </a:rPr>
                  <a:t>プラットフォーム化した今回のゲームはそれぞれのツールを独立させてゲームを行うよりも楽しくなったと思いますか？</a:t>
                </a:r>
                <a:endParaRPr kumimoji="1" lang="ja-JP" altLang="en-US" sz="1100" b="1" dirty="0"/>
              </a:p>
            </p:txBody>
          </p:sp>
          <p:pic>
            <p:nvPicPr>
              <p:cNvPr id="44" name="Picture 4">
                <a:extLst>
                  <a:ext uri="{FF2B5EF4-FFF2-40B4-BE49-F238E27FC236}">
                    <a16:creationId xmlns:a16="http://schemas.microsoft.com/office/drawing/2014/main" id="{6144AA4E-9689-4BA8-A42C-E9E9746084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157" t="17270" r="26020" b="3332"/>
              <a:stretch/>
            </p:blipFill>
            <p:spPr bwMode="auto">
              <a:xfrm>
                <a:off x="1296295" y="4963398"/>
                <a:ext cx="1441407" cy="1544782"/>
              </a:xfrm>
              <a:prstGeom prst="rect">
                <a:avLst/>
              </a:prstGeom>
              <a:noFill/>
              <a:extLst>
                <a:ext uri="{909E8E84-426E-40DD-AFC4-6F175D3DCCD1}">
                  <a14:hiddenFill xmlns:a14="http://schemas.microsoft.com/office/drawing/2010/main">
                    <a:solidFill>
                      <a:srgbClr val="FFFFFF"/>
                    </a:solidFill>
                  </a14:hiddenFill>
                </a:ext>
              </a:extLst>
            </p:spPr>
          </p:pic>
          <p:sp>
            <p:nvSpPr>
              <p:cNvPr id="45" name="四角形: 角を丸くする 44">
                <a:extLst>
                  <a:ext uri="{FF2B5EF4-FFF2-40B4-BE49-F238E27FC236}">
                    <a16:creationId xmlns:a16="http://schemas.microsoft.com/office/drawing/2014/main" id="{63A39935-BC24-4CC9-81A0-868E379188D2}"/>
                  </a:ext>
                </a:extLst>
              </p:cNvPr>
              <p:cNvSpPr/>
              <p:nvPr/>
            </p:nvSpPr>
            <p:spPr>
              <a:xfrm>
                <a:off x="207064" y="4460902"/>
                <a:ext cx="3893148" cy="2158957"/>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2" name="テキスト ボックス 41">
              <a:extLst>
                <a:ext uri="{FF2B5EF4-FFF2-40B4-BE49-F238E27FC236}">
                  <a16:creationId xmlns:a16="http://schemas.microsoft.com/office/drawing/2014/main" id="{EA8DA5B4-1807-4EF1-8FD4-D59347DAD269}"/>
                </a:ext>
              </a:extLst>
            </p:cNvPr>
            <p:cNvSpPr txBox="1"/>
            <p:nvPr/>
          </p:nvSpPr>
          <p:spPr>
            <a:xfrm>
              <a:off x="2987112" y="5716738"/>
              <a:ext cx="595055" cy="307777"/>
            </a:xfrm>
            <a:prstGeom prst="rect">
              <a:avLst/>
            </a:prstGeom>
            <a:noFill/>
          </p:spPr>
          <p:txBody>
            <a:bodyPr wrap="square" rtlCol="0">
              <a:spAutoFit/>
            </a:bodyPr>
            <a:lstStyle/>
            <a:p>
              <a:r>
                <a:rPr kumimoji="1" lang="ja-JP" altLang="en-US" sz="1400" dirty="0"/>
                <a:t>はい</a:t>
              </a:r>
              <a:endParaRPr kumimoji="1" lang="en-US" altLang="ja-JP" sz="1400" dirty="0"/>
            </a:p>
          </p:txBody>
        </p:sp>
      </p:grpSp>
      <p:grpSp>
        <p:nvGrpSpPr>
          <p:cNvPr id="46" name="グループ化 45">
            <a:extLst>
              <a:ext uri="{FF2B5EF4-FFF2-40B4-BE49-F238E27FC236}">
                <a16:creationId xmlns:a16="http://schemas.microsoft.com/office/drawing/2014/main" id="{83157489-C6C6-4F87-ABBF-AEBF005DE4A7}"/>
              </a:ext>
            </a:extLst>
          </p:cNvPr>
          <p:cNvGrpSpPr/>
          <p:nvPr/>
        </p:nvGrpSpPr>
        <p:grpSpPr>
          <a:xfrm>
            <a:off x="4522440" y="3696251"/>
            <a:ext cx="4149819" cy="2175588"/>
            <a:chOff x="4640034" y="4444271"/>
            <a:chExt cx="4149819" cy="2175588"/>
          </a:xfrm>
        </p:grpSpPr>
        <p:grpSp>
          <p:nvGrpSpPr>
            <p:cNvPr id="47" name="グループ化 46">
              <a:extLst>
                <a:ext uri="{FF2B5EF4-FFF2-40B4-BE49-F238E27FC236}">
                  <a16:creationId xmlns:a16="http://schemas.microsoft.com/office/drawing/2014/main" id="{FA4B9A2E-D767-458F-8379-D7C141C511E6}"/>
                </a:ext>
              </a:extLst>
            </p:cNvPr>
            <p:cNvGrpSpPr/>
            <p:nvPr/>
          </p:nvGrpSpPr>
          <p:grpSpPr>
            <a:xfrm>
              <a:off x="4640034" y="4444271"/>
              <a:ext cx="4149819" cy="2175588"/>
              <a:chOff x="4141298" y="4457802"/>
              <a:chExt cx="4149819" cy="2175588"/>
            </a:xfrm>
          </p:grpSpPr>
          <p:sp>
            <p:nvSpPr>
              <p:cNvPr id="51" name="テキスト ボックス 50">
                <a:extLst>
                  <a:ext uri="{FF2B5EF4-FFF2-40B4-BE49-F238E27FC236}">
                    <a16:creationId xmlns:a16="http://schemas.microsoft.com/office/drawing/2014/main" id="{D26A8090-2E22-477C-9ECC-D4FBA0BC5349}"/>
                  </a:ext>
                </a:extLst>
              </p:cNvPr>
              <p:cNvSpPr txBox="1"/>
              <p:nvPr/>
            </p:nvSpPr>
            <p:spPr>
              <a:xfrm>
                <a:off x="4283018" y="4532289"/>
                <a:ext cx="3867498" cy="600164"/>
              </a:xfrm>
              <a:prstGeom prst="rect">
                <a:avLst/>
              </a:prstGeom>
              <a:noFill/>
            </p:spPr>
            <p:txBody>
              <a:bodyPr wrap="square" rtlCol="0">
                <a:spAutoFit/>
              </a:bodyPr>
              <a:lstStyle/>
              <a:p>
                <a:r>
                  <a:rPr lang="ja-JP" altLang="en-US" sz="1100" b="1" i="0" dirty="0">
                    <a:solidFill>
                      <a:srgbClr val="000000"/>
                    </a:solidFill>
                    <a:effectLst/>
                    <a:latin typeface="Roboto" panose="02000000000000000000" pitchFamily="2" charset="0"/>
                  </a:rPr>
                  <a:t>プラットフォーム化した今回のゲームはそれぞれのツールを独立させてゲームを行うよりもゲーム性が高くなったと思いますか？</a:t>
                </a:r>
                <a:endParaRPr kumimoji="1" lang="ja-JP" altLang="en-US" sz="1100" b="1" dirty="0"/>
              </a:p>
            </p:txBody>
          </p:sp>
          <p:pic>
            <p:nvPicPr>
              <p:cNvPr id="52" name="Picture 10">
                <a:extLst>
                  <a:ext uri="{FF2B5EF4-FFF2-40B4-BE49-F238E27FC236}">
                    <a16:creationId xmlns:a16="http://schemas.microsoft.com/office/drawing/2014/main" id="{3DE951F2-9764-4BA0-B0F6-329C65B1BF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690" t="18074" r="19903"/>
              <a:stretch/>
            </p:blipFill>
            <p:spPr bwMode="auto">
              <a:xfrm>
                <a:off x="5379945" y="5005536"/>
                <a:ext cx="1673644" cy="1627854"/>
              </a:xfrm>
              <a:prstGeom prst="rect">
                <a:avLst/>
              </a:prstGeom>
              <a:noFill/>
              <a:extLst>
                <a:ext uri="{909E8E84-426E-40DD-AFC4-6F175D3DCCD1}">
                  <a14:hiddenFill xmlns:a14="http://schemas.microsoft.com/office/drawing/2010/main">
                    <a:solidFill>
                      <a:srgbClr val="FFFFFF"/>
                    </a:solidFill>
                  </a14:hiddenFill>
                </a:ext>
              </a:extLst>
            </p:spPr>
          </p:pic>
          <p:sp>
            <p:nvSpPr>
              <p:cNvPr id="53" name="四角形: 角を丸くする 52">
                <a:extLst>
                  <a:ext uri="{FF2B5EF4-FFF2-40B4-BE49-F238E27FC236}">
                    <a16:creationId xmlns:a16="http://schemas.microsoft.com/office/drawing/2014/main" id="{961EC3E6-8FF8-47F6-920F-77F95CE0BB18}"/>
                  </a:ext>
                </a:extLst>
              </p:cNvPr>
              <p:cNvSpPr/>
              <p:nvPr/>
            </p:nvSpPr>
            <p:spPr>
              <a:xfrm>
                <a:off x="4141298" y="4457802"/>
                <a:ext cx="4149819" cy="2158957"/>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8" name="テキスト ボックス 47">
              <a:extLst>
                <a:ext uri="{FF2B5EF4-FFF2-40B4-BE49-F238E27FC236}">
                  <a16:creationId xmlns:a16="http://schemas.microsoft.com/office/drawing/2014/main" id="{62CEAED1-5A8E-4C7F-B026-A42814F29AF3}"/>
                </a:ext>
              </a:extLst>
            </p:cNvPr>
            <p:cNvSpPr txBox="1"/>
            <p:nvPr/>
          </p:nvSpPr>
          <p:spPr>
            <a:xfrm>
              <a:off x="7505733" y="5867828"/>
              <a:ext cx="595055" cy="307777"/>
            </a:xfrm>
            <a:prstGeom prst="rect">
              <a:avLst/>
            </a:prstGeom>
            <a:noFill/>
          </p:spPr>
          <p:txBody>
            <a:bodyPr wrap="square" rtlCol="0">
              <a:spAutoFit/>
            </a:bodyPr>
            <a:lstStyle/>
            <a:p>
              <a:r>
                <a:rPr kumimoji="1" lang="ja-JP" altLang="en-US" sz="1400" dirty="0"/>
                <a:t>はい</a:t>
              </a:r>
              <a:endParaRPr kumimoji="1" lang="en-US" altLang="ja-JP" sz="1400" dirty="0"/>
            </a:p>
          </p:txBody>
        </p:sp>
        <p:sp>
          <p:nvSpPr>
            <p:cNvPr id="49" name="テキスト ボックス 48">
              <a:extLst>
                <a:ext uri="{FF2B5EF4-FFF2-40B4-BE49-F238E27FC236}">
                  <a16:creationId xmlns:a16="http://schemas.microsoft.com/office/drawing/2014/main" id="{1E78E0CC-5296-4124-B478-C19C1B353C32}"/>
                </a:ext>
              </a:extLst>
            </p:cNvPr>
            <p:cNvSpPr txBox="1"/>
            <p:nvPr/>
          </p:nvSpPr>
          <p:spPr>
            <a:xfrm>
              <a:off x="4870025" y="5743315"/>
              <a:ext cx="1084318" cy="523220"/>
            </a:xfrm>
            <a:prstGeom prst="rect">
              <a:avLst/>
            </a:prstGeom>
            <a:noFill/>
          </p:spPr>
          <p:txBody>
            <a:bodyPr wrap="square" rtlCol="0">
              <a:spAutoFit/>
            </a:bodyPr>
            <a:lstStyle/>
            <a:p>
              <a:r>
                <a:rPr kumimoji="1" lang="ja-JP" altLang="en-US" sz="1400" dirty="0"/>
                <a:t>どちらともいえない</a:t>
              </a:r>
              <a:endParaRPr kumimoji="1" lang="en-US" altLang="ja-JP" sz="1400" dirty="0"/>
            </a:p>
          </p:txBody>
        </p:sp>
        <p:sp>
          <p:nvSpPr>
            <p:cNvPr id="50" name="テキスト ボックス 49">
              <a:extLst>
                <a:ext uri="{FF2B5EF4-FFF2-40B4-BE49-F238E27FC236}">
                  <a16:creationId xmlns:a16="http://schemas.microsoft.com/office/drawing/2014/main" id="{542B514A-E82C-4EA0-875E-76E14F46F6AE}"/>
                </a:ext>
              </a:extLst>
            </p:cNvPr>
            <p:cNvSpPr txBox="1"/>
            <p:nvPr/>
          </p:nvSpPr>
          <p:spPr>
            <a:xfrm>
              <a:off x="5256500" y="5098845"/>
              <a:ext cx="764664" cy="307777"/>
            </a:xfrm>
            <a:prstGeom prst="rect">
              <a:avLst/>
            </a:prstGeom>
            <a:noFill/>
          </p:spPr>
          <p:txBody>
            <a:bodyPr wrap="square" rtlCol="0">
              <a:spAutoFit/>
            </a:bodyPr>
            <a:lstStyle/>
            <a:p>
              <a:r>
                <a:rPr kumimoji="1" lang="ja-JP" altLang="en-US" sz="1400" dirty="0"/>
                <a:t>いいえ</a:t>
              </a:r>
              <a:endParaRPr kumimoji="1" lang="en-US" altLang="ja-JP" sz="1400" dirty="0"/>
            </a:p>
          </p:txBody>
        </p:sp>
      </p:grpSp>
      <p:grpSp>
        <p:nvGrpSpPr>
          <p:cNvPr id="32" name="グループ化 31">
            <a:extLst>
              <a:ext uri="{FF2B5EF4-FFF2-40B4-BE49-F238E27FC236}">
                <a16:creationId xmlns:a16="http://schemas.microsoft.com/office/drawing/2014/main" id="{C6B65962-EC1F-4532-8539-2BD15E2BE258}"/>
              </a:ext>
            </a:extLst>
          </p:cNvPr>
          <p:cNvGrpSpPr/>
          <p:nvPr/>
        </p:nvGrpSpPr>
        <p:grpSpPr>
          <a:xfrm>
            <a:off x="394342" y="2543513"/>
            <a:ext cx="1768268" cy="955812"/>
            <a:chOff x="282690" y="3631489"/>
            <a:chExt cx="1768268" cy="955812"/>
          </a:xfrm>
        </p:grpSpPr>
        <p:pic>
          <p:nvPicPr>
            <p:cNvPr id="33" name="Picture 6">
              <a:extLst>
                <a:ext uri="{FF2B5EF4-FFF2-40B4-BE49-F238E27FC236}">
                  <a16:creationId xmlns:a16="http://schemas.microsoft.com/office/drawing/2014/main" id="{F8CFAEEB-4BF4-4A0E-8B59-18E6010568C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8000" t="4608" r="7111" b="57825"/>
            <a:stretch/>
          </p:blipFill>
          <p:spPr bwMode="auto">
            <a:xfrm>
              <a:off x="282690" y="3689275"/>
              <a:ext cx="353818" cy="898026"/>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6988962F-4421-4C58-B7E0-0E333B210ABB}"/>
                </a:ext>
              </a:extLst>
            </p:cNvPr>
            <p:cNvSpPr txBox="1"/>
            <p:nvPr/>
          </p:nvSpPr>
          <p:spPr>
            <a:xfrm>
              <a:off x="502920" y="3631489"/>
              <a:ext cx="1501550" cy="261610"/>
            </a:xfrm>
            <a:prstGeom prst="rect">
              <a:avLst/>
            </a:prstGeom>
            <a:noFill/>
          </p:spPr>
          <p:txBody>
            <a:bodyPr wrap="square" rtlCol="0">
              <a:spAutoFit/>
            </a:bodyPr>
            <a:lstStyle/>
            <a:p>
              <a:r>
                <a:rPr kumimoji="1" lang="ja-JP" altLang="en-US" sz="1100" b="1" dirty="0"/>
                <a:t>とても楽しかった</a:t>
              </a:r>
            </a:p>
          </p:txBody>
        </p:sp>
        <p:sp>
          <p:nvSpPr>
            <p:cNvPr id="35" name="テキスト ボックス 34">
              <a:extLst>
                <a:ext uri="{FF2B5EF4-FFF2-40B4-BE49-F238E27FC236}">
                  <a16:creationId xmlns:a16="http://schemas.microsoft.com/office/drawing/2014/main" id="{3398113B-BB2B-4357-8DE5-18C0213418B9}"/>
                </a:ext>
              </a:extLst>
            </p:cNvPr>
            <p:cNvSpPr txBox="1"/>
            <p:nvPr/>
          </p:nvSpPr>
          <p:spPr>
            <a:xfrm>
              <a:off x="521023" y="3876678"/>
              <a:ext cx="1140919" cy="261610"/>
            </a:xfrm>
            <a:prstGeom prst="rect">
              <a:avLst/>
            </a:prstGeom>
            <a:noFill/>
          </p:spPr>
          <p:txBody>
            <a:bodyPr wrap="square" rtlCol="0">
              <a:spAutoFit/>
            </a:bodyPr>
            <a:lstStyle/>
            <a:p>
              <a:r>
                <a:rPr kumimoji="1" lang="ja-JP" altLang="en-US" sz="1100" b="1" dirty="0"/>
                <a:t>楽しかった</a:t>
              </a:r>
            </a:p>
          </p:txBody>
        </p:sp>
        <p:sp>
          <p:nvSpPr>
            <p:cNvPr id="36" name="テキスト ボックス 35">
              <a:extLst>
                <a:ext uri="{FF2B5EF4-FFF2-40B4-BE49-F238E27FC236}">
                  <a16:creationId xmlns:a16="http://schemas.microsoft.com/office/drawing/2014/main" id="{D2218B89-8729-4C5C-BC8C-03B872CE250E}"/>
                </a:ext>
              </a:extLst>
            </p:cNvPr>
            <p:cNvSpPr txBox="1"/>
            <p:nvPr/>
          </p:nvSpPr>
          <p:spPr>
            <a:xfrm>
              <a:off x="521089" y="4093256"/>
              <a:ext cx="1529869" cy="261610"/>
            </a:xfrm>
            <a:prstGeom prst="rect">
              <a:avLst/>
            </a:prstGeom>
            <a:noFill/>
          </p:spPr>
          <p:txBody>
            <a:bodyPr wrap="square" rtlCol="0">
              <a:spAutoFit/>
            </a:bodyPr>
            <a:lstStyle/>
            <a:p>
              <a:r>
                <a:rPr kumimoji="1" lang="ja-JP" altLang="en-US" sz="1100" b="1" dirty="0"/>
                <a:t>どちらともいえない</a:t>
              </a:r>
            </a:p>
          </p:txBody>
        </p:sp>
        <p:sp>
          <p:nvSpPr>
            <p:cNvPr id="38" name="テキスト ボックス 37">
              <a:extLst>
                <a:ext uri="{FF2B5EF4-FFF2-40B4-BE49-F238E27FC236}">
                  <a16:creationId xmlns:a16="http://schemas.microsoft.com/office/drawing/2014/main" id="{3C919C63-7BFA-445D-9180-D07E66F71204}"/>
                </a:ext>
              </a:extLst>
            </p:cNvPr>
            <p:cNvSpPr txBox="1"/>
            <p:nvPr/>
          </p:nvSpPr>
          <p:spPr>
            <a:xfrm>
              <a:off x="521718" y="4325691"/>
              <a:ext cx="1081067" cy="261610"/>
            </a:xfrm>
            <a:prstGeom prst="rect">
              <a:avLst/>
            </a:prstGeom>
            <a:noFill/>
          </p:spPr>
          <p:txBody>
            <a:bodyPr wrap="square" rtlCol="0">
              <a:spAutoFit/>
            </a:bodyPr>
            <a:lstStyle/>
            <a:p>
              <a:r>
                <a:rPr kumimoji="1" lang="ja-JP" altLang="en-US" sz="1100" b="1" dirty="0"/>
                <a:t>楽しくない</a:t>
              </a:r>
            </a:p>
          </p:txBody>
        </p:sp>
      </p:grpSp>
    </p:spTree>
    <p:extLst>
      <p:ext uri="{BB962C8B-B14F-4D97-AF65-F5344CB8AC3E}">
        <p14:creationId xmlns:p14="http://schemas.microsoft.com/office/powerpoint/2010/main" val="10296992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0DAE9CA-911D-421D-B896-AA929594078C}"/>
              </a:ext>
            </a:extLst>
          </p:cNvPr>
          <p:cNvSpPr txBox="1"/>
          <p:nvPr/>
        </p:nvSpPr>
        <p:spPr>
          <a:xfrm>
            <a:off x="552091" y="707366"/>
            <a:ext cx="6823494" cy="369332"/>
          </a:xfrm>
          <a:prstGeom prst="rect">
            <a:avLst/>
          </a:prstGeom>
          <a:noFill/>
        </p:spPr>
        <p:txBody>
          <a:bodyPr wrap="square" rtlCol="0">
            <a:spAutoFit/>
          </a:bodyPr>
          <a:lstStyle/>
          <a:p>
            <a:r>
              <a:rPr kumimoji="1" lang="ja-JP" altLang="en-US" dirty="0"/>
              <a:t>前期実験・減少していく計算システム</a:t>
            </a:r>
          </a:p>
        </p:txBody>
      </p:sp>
      <p:graphicFrame>
        <p:nvGraphicFramePr>
          <p:cNvPr id="3" name="表 3">
            <a:extLst>
              <a:ext uri="{FF2B5EF4-FFF2-40B4-BE49-F238E27FC236}">
                <a16:creationId xmlns:a16="http://schemas.microsoft.com/office/drawing/2014/main" id="{F243BC39-FF50-4478-ACC9-DFEBCD645911}"/>
              </a:ext>
            </a:extLst>
          </p:cNvPr>
          <p:cNvGraphicFramePr>
            <a:graphicFrameLocks noGrp="1"/>
          </p:cNvGraphicFramePr>
          <p:nvPr>
            <p:extLst>
              <p:ext uri="{D42A27DB-BD31-4B8C-83A1-F6EECF244321}">
                <p14:modId xmlns:p14="http://schemas.microsoft.com/office/powerpoint/2010/main" val="2676242141"/>
              </p:ext>
            </p:extLst>
          </p:nvPr>
        </p:nvGraphicFramePr>
        <p:xfrm>
          <a:off x="664233" y="1146834"/>
          <a:ext cx="5146017" cy="1854200"/>
        </p:xfrm>
        <a:graphic>
          <a:graphicData uri="http://schemas.openxmlformats.org/drawingml/2006/table">
            <a:tbl>
              <a:tblPr bandRow="1">
                <a:tableStyleId>{5C22544A-7EE6-4342-B048-85BDC9FD1C3A}</a:tableStyleId>
              </a:tblPr>
              <a:tblGrid>
                <a:gridCol w="3844267">
                  <a:extLst>
                    <a:ext uri="{9D8B030D-6E8A-4147-A177-3AD203B41FA5}">
                      <a16:colId xmlns:a16="http://schemas.microsoft.com/office/drawing/2014/main" val="1601968483"/>
                    </a:ext>
                  </a:extLst>
                </a:gridCol>
                <a:gridCol w="1301750">
                  <a:extLst>
                    <a:ext uri="{9D8B030D-6E8A-4147-A177-3AD203B41FA5}">
                      <a16:colId xmlns:a16="http://schemas.microsoft.com/office/drawing/2014/main" val="1582103829"/>
                    </a:ext>
                  </a:extLst>
                </a:gridCol>
              </a:tblGrid>
              <a:tr h="370840">
                <a:tc>
                  <a:txBody>
                    <a:bodyPr/>
                    <a:lstStyle/>
                    <a:p>
                      <a:r>
                        <a:rPr kumimoji="1" lang="ja-JP" altLang="en-US" dirty="0"/>
                        <a:t>所持ポイント</a:t>
                      </a:r>
                      <a:r>
                        <a:rPr kumimoji="1" lang="en-US" altLang="ja-JP" dirty="0"/>
                        <a:t>&lt;5000Pt</a:t>
                      </a:r>
                      <a:endParaRPr kumimoji="1" lang="ja-JP" altLang="en-US" dirty="0"/>
                    </a:p>
                  </a:txBody>
                  <a:tcPr/>
                </a:tc>
                <a:tc>
                  <a:txBody>
                    <a:bodyPr/>
                    <a:lstStyle/>
                    <a:p>
                      <a:r>
                        <a:rPr kumimoji="1" lang="en-US" altLang="ja-JP" dirty="0"/>
                        <a:t>2%</a:t>
                      </a:r>
                      <a:r>
                        <a:rPr kumimoji="1" lang="ja-JP" altLang="en-US" dirty="0"/>
                        <a:t>減少</a:t>
                      </a:r>
                    </a:p>
                  </a:txBody>
                  <a:tcPr/>
                </a:tc>
                <a:extLst>
                  <a:ext uri="{0D108BD9-81ED-4DB2-BD59-A6C34878D82A}">
                    <a16:rowId xmlns:a16="http://schemas.microsoft.com/office/drawing/2014/main" val="3016683992"/>
                  </a:ext>
                </a:extLst>
              </a:tr>
              <a:tr h="370840">
                <a:tc>
                  <a:txBody>
                    <a:bodyPr/>
                    <a:lstStyle/>
                    <a:p>
                      <a:r>
                        <a:rPr kumimoji="1" lang="en-US" altLang="ja-JP" dirty="0"/>
                        <a:t>5000Pt&lt;=</a:t>
                      </a:r>
                      <a:r>
                        <a:rPr kumimoji="1" lang="ja-JP" altLang="en-US" dirty="0"/>
                        <a:t>所持ポイント</a:t>
                      </a:r>
                      <a:r>
                        <a:rPr kumimoji="1" lang="en-US" altLang="ja-JP" dirty="0"/>
                        <a:t>&lt;10000Pt</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4%</a:t>
                      </a:r>
                      <a:r>
                        <a:rPr kumimoji="1" lang="ja-JP" altLang="en-US" dirty="0"/>
                        <a:t>減少</a:t>
                      </a:r>
                    </a:p>
                  </a:txBody>
                  <a:tcPr/>
                </a:tc>
                <a:extLst>
                  <a:ext uri="{0D108BD9-81ED-4DB2-BD59-A6C34878D82A}">
                    <a16:rowId xmlns:a16="http://schemas.microsoft.com/office/drawing/2014/main" val="40991202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10000Pt&lt;=</a:t>
                      </a:r>
                      <a:r>
                        <a:rPr kumimoji="1" lang="ja-JP" altLang="en-US" dirty="0"/>
                        <a:t>所持ポイント</a:t>
                      </a:r>
                      <a:r>
                        <a:rPr kumimoji="1" lang="en-US" altLang="ja-JP" dirty="0"/>
                        <a:t>&lt;15000Pt</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6%</a:t>
                      </a:r>
                      <a:r>
                        <a:rPr kumimoji="1" lang="ja-JP" altLang="en-US" dirty="0"/>
                        <a:t>減少</a:t>
                      </a:r>
                    </a:p>
                  </a:txBody>
                  <a:tcPr/>
                </a:tc>
                <a:extLst>
                  <a:ext uri="{0D108BD9-81ED-4DB2-BD59-A6C34878D82A}">
                    <a16:rowId xmlns:a16="http://schemas.microsoft.com/office/drawing/2014/main" val="28415197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15000Pt&lt;=</a:t>
                      </a:r>
                      <a:r>
                        <a:rPr kumimoji="1" lang="ja-JP" altLang="en-US" dirty="0"/>
                        <a:t>所持ポイント</a:t>
                      </a:r>
                      <a:r>
                        <a:rPr kumimoji="1" lang="en-US" altLang="ja-JP" dirty="0"/>
                        <a:t>&lt;20000Pt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8%</a:t>
                      </a:r>
                      <a:r>
                        <a:rPr kumimoji="1" lang="ja-JP" altLang="en-US" dirty="0"/>
                        <a:t>減少</a:t>
                      </a:r>
                    </a:p>
                  </a:txBody>
                  <a:tcPr/>
                </a:tc>
                <a:extLst>
                  <a:ext uri="{0D108BD9-81ED-4DB2-BD59-A6C34878D82A}">
                    <a16:rowId xmlns:a16="http://schemas.microsoft.com/office/drawing/2014/main" val="3138780028"/>
                  </a:ext>
                </a:extLst>
              </a:tr>
              <a:tr h="370840">
                <a:tc>
                  <a:txBody>
                    <a:bodyPr/>
                    <a:lstStyle/>
                    <a:p>
                      <a:r>
                        <a:rPr kumimoji="1" lang="en-US" altLang="ja-JP" dirty="0"/>
                        <a:t>20000Pt&lt;=</a:t>
                      </a:r>
                      <a:r>
                        <a:rPr kumimoji="1" lang="ja-JP" altLang="en-US" dirty="0"/>
                        <a:t>所持ポイント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10%</a:t>
                      </a:r>
                      <a:r>
                        <a:rPr kumimoji="1" lang="ja-JP" altLang="en-US" dirty="0"/>
                        <a:t>減少</a:t>
                      </a:r>
                    </a:p>
                  </a:txBody>
                  <a:tcPr/>
                </a:tc>
                <a:extLst>
                  <a:ext uri="{0D108BD9-81ED-4DB2-BD59-A6C34878D82A}">
                    <a16:rowId xmlns:a16="http://schemas.microsoft.com/office/drawing/2014/main" val="196487950"/>
                  </a:ext>
                </a:extLst>
              </a:tr>
            </a:tbl>
          </a:graphicData>
        </a:graphic>
      </p:graphicFrame>
    </p:spTree>
    <p:extLst>
      <p:ext uri="{BB962C8B-B14F-4D97-AF65-F5344CB8AC3E}">
        <p14:creationId xmlns:p14="http://schemas.microsoft.com/office/powerpoint/2010/main" val="9994414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145B4AB-27BD-4310-A9F4-C069C41CE32C}"/>
                  </a:ext>
                </a:extLst>
              </p:cNvPr>
              <p:cNvSpPr txBox="1"/>
              <p:nvPr/>
            </p:nvSpPr>
            <p:spPr>
              <a:xfrm>
                <a:off x="241538" y="280359"/>
                <a:ext cx="8660921" cy="2336794"/>
              </a:xfrm>
              <a:prstGeom prst="rect">
                <a:avLst/>
              </a:prstGeom>
              <a:noFill/>
            </p:spPr>
            <p:txBody>
              <a:bodyPr wrap="square" rtlCol="0">
                <a:spAutoFit/>
              </a:bodyPr>
              <a:lstStyle/>
              <a:p>
                <a:r>
                  <a:rPr kumimoji="1" lang="ja-JP" altLang="en-US" dirty="0"/>
                  <a:t>前期実験オッズの設定方法</a:t>
                </a:r>
                <a:r>
                  <a:rPr kumimoji="1" lang="en-US" altLang="ja-JP" dirty="0"/>
                  <a:t>(1.1~4.1</a:t>
                </a:r>
                <a:r>
                  <a:rPr kumimoji="1" lang="ja-JP" altLang="en-US" dirty="0"/>
                  <a:t>のレンジになる。</a:t>
                </a:r>
                <a:r>
                  <a:rPr kumimoji="1" lang="en-US" altLang="ja-JP" dirty="0"/>
                  <a:t>)</a:t>
                </a:r>
              </a:p>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4.1−(3</m:t>
                      </m:r>
                      <m:r>
                        <a:rPr kumimoji="1" lang="en-US" altLang="ja-JP" b="0" i="1" smtClean="0">
                          <a:latin typeface="Cambria Math" panose="02040503050406030204" pitchFamily="18" charset="0"/>
                          <a:ea typeface="Cambria Math" panose="02040503050406030204" pitchFamily="18" charset="0"/>
                        </a:rPr>
                        <m:t>×</m:t>
                      </m:r>
                      <m:f>
                        <m:fPr>
                          <m:ctrlPr>
                            <a:rPr kumimoji="1" lang="en-US" altLang="ja-JP" b="0" i="1" smtClean="0">
                              <a:latin typeface="Cambria Math" panose="02040503050406030204" pitchFamily="18" charset="0"/>
                              <a:ea typeface="Cambria Math" panose="02040503050406030204" pitchFamily="18" charset="0"/>
                            </a:rPr>
                          </m:ctrlPr>
                        </m:fPr>
                        <m:num>
                          <m:r>
                            <a:rPr kumimoji="1" lang="en-US" altLang="ja-JP" b="0" i="1" smtClean="0">
                              <a:latin typeface="Cambria Math" panose="02040503050406030204" pitchFamily="18" charset="0"/>
                              <a:ea typeface="Cambria Math" panose="02040503050406030204" pitchFamily="18" charset="0"/>
                            </a:rPr>
                            <m:t>𝑃𝑝</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𝑀𝑖𝑛</m:t>
                          </m:r>
                        </m:num>
                        <m:den>
                          <m:r>
                            <a:rPr kumimoji="1" lang="en-US" altLang="ja-JP" b="0" i="1" smtClean="0">
                              <a:latin typeface="Cambria Math" panose="02040503050406030204" pitchFamily="18" charset="0"/>
                              <a:ea typeface="Cambria Math" panose="02040503050406030204" pitchFamily="18" charset="0"/>
                            </a:rPr>
                            <m:t>𝑀𝑎𝑥</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𝑀𝑖𝑛</m:t>
                          </m:r>
                        </m:den>
                      </m:f>
                      <m:r>
                        <a:rPr kumimoji="1" lang="en-US" altLang="ja-JP" b="0" i="1" smtClean="0">
                          <a:latin typeface="Cambria Math" panose="02040503050406030204" pitchFamily="18" charset="0"/>
                        </a:rPr>
                        <m:t>)</m:t>
                      </m:r>
                    </m:oMath>
                  </m:oMathPara>
                </a14:m>
                <a:endParaRPr kumimoji="1" lang="en-US" altLang="ja-JP" b="0" dirty="0"/>
              </a:p>
              <a:p>
                <a:endParaRPr kumimoji="1" lang="en-US" altLang="ja-JP" dirty="0"/>
              </a:p>
              <a:p>
                <a:r>
                  <a:rPr kumimoji="1" lang="en-US" altLang="ja-JP" dirty="0"/>
                  <a:t>Pp…Possession points</a:t>
                </a:r>
                <a:r>
                  <a:rPr kumimoji="1" lang="ja-JP" altLang="en-US" dirty="0"/>
                  <a:t>（そのユーザーの所持ポイント）</a:t>
                </a:r>
                <a:endParaRPr kumimoji="1" lang="en-US" altLang="ja-JP" dirty="0"/>
              </a:p>
              <a:p>
                <a:r>
                  <a:rPr kumimoji="1" lang="en-US" altLang="ja-JP" b="0" dirty="0"/>
                  <a:t>Max…Maximum possession points</a:t>
                </a:r>
                <a:r>
                  <a:rPr kumimoji="1" lang="ja-JP" altLang="en-US" b="0" dirty="0"/>
                  <a:t>（</a:t>
                </a:r>
                <a:r>
                  <a:rPr kumimoji="1" lang="ja-JP" altLang="en-US" dirty="0"/>
                  <a:t>全ユーザーの最大所持ポイント</a:t>
                </a:r>
                <a:r>
                  <a:rPr kumimoji="1" lang="ja-JP" altLang="en-US" b="0" dirty="0"/>
                  <a:t>）</a:t>
                </a:r>
                <a:endParaRPr kumimoji="1" lang="en-US" altLang="ja-JP" b="0" dirty="0"/>
              </a:p>
              <a:p>
                <a:r>
                  <a:rPr kumimoji="1" lang="en-US" altLang="ja-JP" b="0" dirty="0"/>
                  <a:t>Min…Minimum possession points</a:t>
                </a:r>
                <a:r>
                  <a:rPr kumimoji="1" lang="ja-JP" altLang="en-US" b="0" dirty="0"/>
                  <a:t>（</a:t>
                </a:r>
                <a:r>
                  <a:rPr kumimoji="1" lang="ja-JP" altLang="en-US" dirty="0"/>
                  <a:t>全ユーザーの最小所持ポイント</a:t>
                </a:r>
                <a:r>
                  <a:rPr kumimoji="1" lang="ja-JP" altLang="en-US" b="0" dirty="0"/>
                  <a:t>）</a:t>
                </a:r>
                <a:endParaRPr kumimoji="1" lang="en-US" altLang="ja-JP" b="0" dirty="0"/>
              </a:p>
              <a:p>
                <a:endParaRPr kumimoji="1" lang="en-US" altLang="ja-JP" dirty="0"/>
              </a:p>
            </p:txBody>
          </p:sp>
        </mc:Choice>
        <mc:Fallback xmlns="">
          <p:sp>
            <p:nvSpPr>
              <p:cNvPr id="4" name="テキスト ボックス 3">
                <a:extLst>
                  <a:ext uri="{FF2B5EF4-FFF2-40B4-BE49-F238E27FC236}">
                    <a16:creationId xmlns:a16="http://schemas.microsoft.com/office/drawing/2014/main" id="{B145B4AB-27BD-4310-A9F4-C069C41CE32C}"/>
                  </a:ext>
                </a:extLst>
              </p:cNvPr>
              <p:cNvSpPr txBox="1">
                <a:spLocks noRot="1" noChangeAspect="1" noMove="1" noResize="1" noEditPoints="1" noAdjustHandles="1" noChangeArrowheads="1" noChangeShapeType="1" noTextEdit="1"/>
              </p:cNvSpPr>
              <p:nvPr/>
            </p:nvSpPr>
            <p:spPr>
              <a:xfrm>
                <a:off x="241538" y="280359"/>
                <a:ext cx="8660921" cy="2336794"/>
              </a:xfrm>
              <a:prstGeom prst="rect">
                <a:avLst/>
              </a:prstGeom>
              <a:blipFill>
                <a:blip r:embed="rId2"/>
                <a:stretch>
                  <a:fillRect l="-634" t="-15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BDB792F-C878-44AF-BE30-98EFB311CD15}"/>
                  </a:ext>
                </a:extLst>
              </p:cNvPr>
              <p:cNvSpPr txBox="1"/>
              <p:nvPr/>
            </p:nvSpPr>
            <p:spPr>
              <a:xfrm>
                <a:off x="241539" y="3434888"/>
                <a:ext cx="8660921" cy="2826864"/>
              </a:xfrm>
              <a:prstGeom prst="rect">
                <a:avLst/>
              </a:prstGeom>
              <a:noFill/>
            </p:spPr>
            <p:txBody>
              <a:bodyPr wrap="square" rtlCol="0">
                <a:spAutoFit/>
              </a:bodyPr>
              <a:lstStyle/>
              <a:p>
                <a:r>
                  <a:rPr kumimoji="1" lang="ja-JP" altLang="en-US" dirty="0"/>
                  <a:t>後期実験オッズの設定方法（</a:t>
                </a:r>
                <a:r>
                  <a:rPr kumimoji="1" lang="en-US" altLang="ja-JP" dirty="0"/>
                  <a:t>3.1~1.1</a:t>
                </a:r>
                <a:r>
                  <a:rPr kumimoji="1" lang="ja-JP" altLang="en-US" dirty="0"/>
                  <a:t>になる。）</a:t>
                </a:r>
                <a:endParaRPr kumimoji="1" lang="en-US" altLang="ja-JP" dirty="0"/>
              </a:p>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3.1−(2</m:t>
                      </m:r>
                      <m:r>
                        <a:rPr kumimoji="1" lang="en-US" altLang="ja-JP" b="0" i="1" smtClean="0">
                          <a:latin typeface="Cambria Math" panose="02040503050406030204" pitchFamily="18" charset="0"/>
                          <a:ea typeface="Cambria Math" panose="02040503050406030204" pitchFamily="18" charset="0"/>
                        </a:rPr>
                        <m:t>×</m:t>
                      </m:r>
                      <m:f>
                        <m:fPr>
                          <m:ctrlPr>
                            <a:rPr kumimoji="1" lang="en-US" altLang="ja-JP" b="0" i="1" smtClean="0">
                              <a:latin typeface="Cambria Math" panose="02040503050406030204" pitchFamily="18" charset="0"/>
                              <a:ea typeface="Cambria Math" panose="02040503050406030204" pitchFamily="18" charset="0"/>
                            </a:rPr>
                          </m:ctrlPr>
                        </m:fPr>
                        <m:num>
                          <m:r>
                            <a:rPr kumimoji="1" lang="en-US" altLang="ja-JP" b="0" i="1" smtClean="0">
                              <a:latin typeface="Cambria Math" panose="02040503050406030204" pitchFamily="18" charset="0"/>
                              <a:ea typeface="Cambria Math" panose="02040503050406030204" pitchFamily="18" charset="0"/>
                            </a:rPr>
                            <m:t>𝑇𝑝𝑒</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𝑀𝑖𝑛</m:t>
                          </m:r>
                        </m:num>
                        <m:den>
                          <m:r>
                            <a:rPr kumimoji="1" lang="en-US" altLang="ja-JP" b="0" i="1" smtClean="0">
                              <a:latin typeface="Cambria Math" panose="02040503050406030204" pitchFamily="18" charset="0"/>
                              <a:ea typeface="Cambria Math" panose="02040503050406030204" pitchFamily="18" charset="0"/>
                            </a:rPr>
                            <m:t>𝑀𝑎𝑥</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𝑀𝑖𝑛</m:t>
                          </m:r>
                        </m:den>
                      </m:f>
                      <m:r>
                        <a:rPr kumimoji="1" lang="en-US" altLang="ja-JP" b="0" i="1" smtClean="0">
                          <a:latin typeface="Cambria Math" panose="02040503050406030204" pitchFamily="18" charset="0"/>
                        </a:rPr>
                        <m:t>)</m:t>
                      </m:r>
                    </m:oMath>
                  </m:oMathPara>
                </a14:m>
                <a:endParaRPr kumimoji="1" lang="en-US" altLang="ja-JP" b="0" dirty="0"/>
              </a:p>
              <a:p>
                <a:endParaRPr kumimoji="1" lang="en-US" altLang="ja-JP" dirty="0"/>
              </a:p>
              <a:p>
                <a:r>
                  <a:rPr kumimoji="1" lang="en-US" altLang="ja-JP" b="0" dirty="0" err="1"/>
                  <a:t>Tpe</a:t>
                </a:r>
                <a:r>
                  <a:rPr kumimoji="1" lang="en-US" altLang="ja-JP" b="0" dirty="0"/>
                  <a:t>… Total points earned in action</a:t>
                </a:r>
                <a:r>
                  <a:rPr kumimoji="1" lang="ja-JP" altLang="en-US" b="0" dirty="0"/>
                  <a:t>（そのユーザーのアクションでの総獲得ポイント）</a:t>
                </a:r>
                <a:endParaRPr kumimoji="1" lang="en-US" altLang="ja-JP" b="0" dirty="0"/>
              </a:p>
              <a:p>
                <a:r>
                  <a:rPr kumimoji="1" lang="en-US" altLang="ja-JP" b="0" dirty="0"/>
                  <a:t>Max…Maximum points earned in action</a:t>
                </a:r>
                <a:r>
                  <a:rPr kumimoji="1" lang="ja-JP" altLang="en-US" b="0" dirty="0"/>
                  <a:t>（アクションでの獲得ポイントの最大値）</a:t>
                </a:r>
                <a:endParaRPr kumimoji="1" lang="en-US" altLang="ja-JP" b="0" dirty="0"/>
              </a:p>
              <a:p>
                <a:r>
                  <a:rPr kumimoji="1" lang="en-US" altLang="ja-JP" b="0" dirty="0"/>
                  <a:t>Min…Minimum points earned in action</a:t>
                </a:r>
                <a:r>
                  <a:rPr kumimoji="1" lang="ja-JP" altLang="en-US" b="0" dirty="0"/>
                  <a:t>（アクションでの獲得ポイントの最小値）</a:t>
                </a:r>
                <a:endParaRPr kumimoji="1" lang="en-US" altLang="ja-JP" b="0" dirty="0"/>
              </a:p>
              <a:p>
                <a:r>
                  <a:rPr kumimoji="1" lang="ja-JP" altLang="en-US" dirty="0"/>
                  <a:t>総獲得ポイントとはレベル</a:t>
                </a:r>
                <a:r>
                  <a:rPr kumimoji="1" lang="en-US" altLang="ja-JP" dirty="0"/>
                  <a:t>1</a:t>
                </a:r>
                <a:r>
                  <a:rPr kumimoji="1" lang="ja-JP" altLang="en-US" dirty="0"/>
                  <a:t>で得たポイント＋レベル</a:t>
                </a:r>
                <a:r>
                  <a:rPr kumimoji="1" lang="en-US" altLang="ja-JP" dirty="0"/>
                  <a:t>2</a:t>
                </a:r>
                <a:r>
                  <a:rPr kumimoji="1" lang="ja-JP" altLang="en-US" dirty="0"/>
                  <a:t>で得たポイントからレベル</a:t>
                </a:r>
                <a:r>
                  <a:rPr kumimoji="1" lang="en-US" altLang="ja-JP" dirty="0"/>
                  <a:t>2</a:t>
                </a:r>
                <a:r>
                  <a:rPr kumimoji="1" lang="ja-JP" altLang="en-US" dirty="0"/>
                  <a:t>の賭けによって失われたポイントを引いたもの。</a:t>
                </a:r>
                <a:endParaRPr kumimoji="1" lang="en-US" altLang="ja-JP" b="0" dirty="0"/>
              </a:p>
              <a:p>
                <a:endParaRPr kumimoji="1" lang="en-US" altLang="ja-JP" b="0" dirty="0"/>
              </a:p>
            </p:txBody>
          </p:sp>
        </mc:Choice>
        <mc:Fallback xmlns="">
          <p:sp>
            <p:nvSpPr>
              <p:cNvPr id="5" name="テキスト ボックス 4">
                <a:extLst>
                  <a:ext uri="{FF2B5EF4-FFF2-40B4-BE49-F238E27FC236}">
                    <a16:creationId xmlns:a16="http://schemas.microsoft.com/office/drawing/2014/main" id="{EBDB792F-C878-44AF-BE30-98EFB311CD15}"/>
                  </a:ext>
                </a:extLst>
              </p:cNvPr>
              <p:cNvSpPr txBox="1">
                <a:spLocks noRot="1" noChangeAspect="1" noMove="1" noResize="1" noEditPoints="1" noAdjustHandles="1" noChangeArrowheads="1" noChangeShapeType="1" noTextEdit="1"/>
              </p:cNvSpPr>
              <p:nvPr/>
            </p:nvSpPr>
            <p:spPr>
              <a:xfrm>
                <a:off x="241539" y="3434888"/>
                <a:ext cx="8660921" cy="2826864"/>
              </a:xfrm>
              <a:prstGeom prst="rect">
                <a:avLst/>
              </a:prstGeom>
              <a:blipFill>
                <a:blip r:embed="rId3"/>
                <a:stretch>
                  <a:fillRect l="-634" t="-1078" r="-42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7974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2">
            <a:extLst>
              <a:ext uri="{FF2B5EF4-FFF2-40B4-BE49-F238E27FC236}">
                <a16:creationId xmlns:a16="http://schemas.microsoft.com/office/drawing/2014/main" id="{040E7D42-3FE2-4302-9978-615465C39A96}"/>
              </a:ext>
            </a:extLst>
          </p:cNvPr>
          <p:cNvGraphicFramePr>
            <a:graphicFrameLocks noGrp="1"/>
          </p:cNvGraphicFramePr>
          <p:nvPr>
            <p:extLst>
              <p:ext uri="{D42A27DB-BD31-4B8C-83A1-F6EECF244321}">
                <p14:modId xmlns:p14="http://schemas.microsoft.com/office/powerpoint/2010/main" val="3148949087"/>
              </p:ext>
            </p:extLst>
          </p:nvPr>
        </p:nvGraphicFramePr>
        <p:xfrm>
          <a:off x="109191" y="383453"/>
          <a:ext cx="8925618" cy="1090392"/>
        </p:xfrm>
        <a:graphic>
          <a:graphicData uri="http://schemas.openxmlformats.org/drawingml/2006/table">
            <a:tbl>
              <a:tblPr bandRow="1">
                <a:tableStyleId>{5C22544A-7EE6-4342-B048-85BDC9FD1C3A}</a:tableStyleId>
              </a:tblPr>
              <a:tblGrid>
                <a:gridCol w="1489530">
                  <a:extLst>
                    <a:ext uri="{9D8B030D-6E8A-4147-A177-3AD203B41FA5}">
                      <a16:colId xmlns:a16="http://schemas.microsoft.com/office/drawing/2014/main" val="407589889"/>
                    </a:ext>
                  </a:extLst>
                </a:gridCol>
                <a:gridCol w="826232">
                  <a:extLst>
                    <a:ext uri="{9D8B030D-6E8A-4147-A177-3AD203B41FA5}">
                      <a16:colId xmlns:a16="http://schemas.microsoft.com/office/drawing/2014/main" val="2068786029"/>
                    </a:ext>
                  </a:extLst>
                </a:gridCol>
                <a:gridCol w="826232">
                  <a:extLst>
                    <a:ext uri="{9D8B030D-6E8A-4147-A177-3AD203B41FA5}">
                      <a16:colId xmlns:a16="http://schemas.microsoft.com/office/drawing/2014/main" val="2112731696"/>
                    </a:ext>
                  </a:extLst>
                </a:gridCol>
                <a:gridCol w="826232">
                  <a:extLst>
                    <a:ext uri="{9D8B030D-6E8A-4147-A177-3AD203B41FA5}">
                      <a16:colId xmlns:a16="http://schemas.microsoft.com/office/drawing/2014/main" val="473819083"/>
                    </a:ext>
                  </a:extLst>
                </a:gridCol>
                <a:gridCol w="826232">
                  <a:extLst>
                    <a:ext uri="{9D8B030D-6E8A-4147-A177-3AD203B41FA5}">
                      <a16:colId xmlns:a16="http://schemas.microsoft.com/office/drawing/2014/main" val="1890300449"/>
                    </a:ext>
                  </a:extLst>
                </a:gridCol>
                <a:gridCol w="826232">
                  <a:extLst>
                    <a:ext uri="{9D8B030D-6E8A-4147-A177-3AD203B41FA5}">
                      <a16:colId xmlns:a16="http://schemas.microsoft.com/office/drawing/2014/main" val="600126160"/>
                    </a:ext>
                  </a:extLst>
                </a:gridCol>
                <a:gridCol w="826232">
                  <a:extLst>
                    <a:ext uri="{9D8B030D-6E8A-4147-A177-3AD203B41FA5}">
                      <a16:colId xmlns:a16="http://schemas.microsoft.com/office/drawing/2014/main" val="2501667381"/>
                    </a:ext>
                  </a:extLst>
                </a:gridCol>
                <a:gridCol w="826232">
                  <a:extLst>
                    <a:ext uri="{9D8B030D-6E8A-4147-A177-3AD203B41FA5}">
                      <a16:colId xmlns:a16="http://schemas.microsoft.com/office/drawing/2014/main" val="2247170160"/>
                    </a:ext>
                  </a:extLst>
                </a:gridCol>
                <a:gridCol w="826232">
                  <a:extLst>
                    <a:ext uri="{9D8B030D-6E8A-4147-A177-3AD203B41FA5}">
                      <a16:colId xmlns:a16="http://schemas.microsoft.com/office/drawing/2014/main" val="1543027327"/>
                    </a:ext>
                  </a:extLst>
                </a:gridCol>
                <a:gridCol w="826232">
                  <a:extLst>
                    <a:ext uri="{9D8B030D-6E8A-4147-A177-3AD203B41FA5}">
                      <a16:colId xmlns:a16="http://schemas.microsoft.com/office/drawing/2014/main" val="1111404692"/>
                    </a:ext>
                  </a:extLst>
                </a:gridCol>
              </a:tblGrid>
              <a:tr h="363464">
                <a:tc>
                  <a:txBody>
                    <a:bodyPr/>
                    <a:lstStyle/>
                    <a:p>
                      <a:pPr algn="ctr"/>
                      <a:r>
                        <a:rPr kumimoji="1" lang="ja-JP" altLang="en-US" sz="1600" dirty="0"/>
                        <a:t>ポイント基準</a:t>
                      </a:r>
                    </a:p>
                  </a:txBody>
                  <a:tcPr/>
                </a:tc>
                <a:tc>
                  <a:txBody>
                    <a:bodyPr/>
                    <a:lstStyle/>
                    <a:p>
                      <a:pPr algn="ctr"/>
                      <a:r>
                        <a:rPr kumimoji="1" lang="en-US" altLang="ja-JP" sz="1600" dirty="0"/>
                        <a:t>3000</a:t>
                      </a:r>
                      <a:endParaRPr kumimoji="1" lang="ja-JP" altLang="en-US" sz="1600" dirty="0"/>
                    </a:p>
                  </a:txBody>
                  <a:tcPr/>
                </a:tc>
                <a:tc>
                  <a:txBody>
                    <a:bodyPr/>
                    <a:lstStyle/>
                    <a:p>
                      <a:pPr algn="ctr"/>
                      <a:r>
                        <a:rPr kumimoji="1" lang="en-US" altLang="ja-JP" sz="1600" dirty="0"/>
                        <a:t>6000</a:t>
                      </a:r>
                      <a:endParaRPr kumimoji="1" lang="ja-JP" altLang="en-US" sz="1600" dirty="0"/>
                    </a:p>
                  </a:txBody>
                  <a:tcPr/>
                </a:tc>
                <a:tc>
                  <a:txBody>
                    <a:bodyPr/>
                    <a:lstStyle/>
                    <a:p>
                      <a:pPr algn="ctr"/>
                      <a:r>
                        <a:rPr kumimoji="1" lang="en-US" altLang="ja-JP" sz="1600" dirty="0"/>
                        <a:t>10000</a:t>
                      </a:r>
                      <a:endParaRPr kumimoji="1" lang="ja-JP" altLang="en-US" sz="1600" dirty="0"/>
                    </a:p>
                  </a:txBody>
                  <a:tcPr/>
                </a:tc>
                <a:tc>
                  <a:txBody>
                    <a:bodyPr/>
                    <a:lstStyle/>
                    <a:p>
                      <a:pPr algn="ctr"/>
                      <a:r>
                        <a:rPr kumimoji="1" lang="en-US" altLang="ja-JP" sz="1600" dirty="0"/>
                        <a:t>15000</a:t>
                      </a:r>
                      <a:endParaRPr kumimoji="1" lang="ja-JP" altLang="en-US" sz="1600" dirty="0"/>
                    </a:p>
                  </a:txBody>
                  <a:tcPr/>
                </a:tc>
                <a:tc>
                  <a:txBody>
                    <a:bodyPr/>
                    <a:lstStyle/>
                    <a:p>
                      <a:pPr algn="ctr"/>
                      <a:r>
                        <a:rPr kumimoji="1" lang="en-US" altLang="ja-JP" sz="1600" dirty="0"/>
                        <a:t>20000</a:t>
                      </a:r>
                      <a:endParaRPr kumimoji="1" lang="ja-JP" altLang="en-US" sz="1600" dirty="0"/>
                    </a:p>
                  </a:txBody>
                  <a:tcPr/>
                </a:tc>
                <a:tc>
                  <a:txBody>
                    <a:bodyPr/>
                    <a:lstStyle/>
                    <a:p>
                      <a:pPr algn="ctr"/>
                      <a:r>
                        <a:rPr kumimoji="1" lang="en-US" altLang="ja-JP" sz="1600" dirty="0"/>
                        <a:t>30000</a:t>
                      </a:r>
                      <a:endParaRPr kumimoji="1" lang="ja-JP" altLang="en-US" sz="1600" dirty="0"/>
                    </a:p>
                  </a:txBody>
                  <a:tcPr/>
                </a:tc>
                <a:tc>
                  <a:txBody>
                    <a:bodyPr/>
                    <a:lstStyle/>
                    <a:p>
                      <a:pPr algn="ctr"/>
                      <a:r>
                        <a:rPr kumimoji="1" lang="en-US" altLang="ja-JP" sz="1600" dirty="0"/>
                        <a:t>40000</a:t>
                      </a:r>
                      <a:endParaRPr kumimoji="1" lang="ja-JP" altLang="en-US" sz="1600" dirty="0"/>
                    </a:p>
                  </a:txBody>
                  <a:tcPr/>
                </a:tc>
                <a:tc>
                  <a:txBody>
                    <a:bodyPr/>
                    <a:lstStyle/>
                    <a:p>
                      <a:pPr algn="ctr"/>
                      <a:r>
                        <a:rPr kumimoji="1" lang="en-US" altLang="ja-JP" sz="1600" dirty="0"/>
                        <a:t>50000</a:t>
                      </a:r>
                      <a:endParaRPr kumimoji="1" lang="ja-JP" altLang="en-US" sz="1600" dirty="0"/>
                    </a:p>
                  </a:txBody>
                  <a:tcPr/>
                </a:tc>
                <a:tc>
                  <a:txBody>
                    <a:bodyPr/>
                    <a:lstStyle/>
                    <a:p>
                      <a:pPr algn="ctr"/>
                      <a:r>
                        <a:rPr kumimoji="1" lang="en-US" altLang="ja-JP" sz="1600" dirty="0"/>
                        <a:t>200000</a:t>
                      </a:r>
                      <a:endParaRPr kumimoji="1" lang="ja-JP" altLang="en-US" sz="1600" dirty="0"/>
                    </a:p>
                  </a:txBody>
                  <a:tcPr/>
                </a:tc>
                <a:extLst>
                  <a:ext uri="{0D108BD9-81ED-4DB2-BD59-A6C34878D82A}">
                    <a16:rowId xmlns:a16="http://schemas.microsoft.com/office/drawing/2014/main" val="3621898175"/>
                  </a:ext>
                </a:extLst>
              </a:tr>
              <a:tr h="363464">
                <a:tc>
                  <a:txBody>
                    <a:bodyPr/>
                    <a:lstStyle/>
                    <a:p>
                      <a:pPr algn="ctr"/>
                      <a:r>
                        <a:rPr kumimoji="1" lang="ja-JP" altLang="en-US" sz="1600" dirty="0"/>
                        <a:t>バッヂの色</a:t>
                      </a:r>
                    </a:p>
                  </a:txBody>
                  <a:tcPr/>
                </a:tc>
                <a:tc>
                  <a:txBody>
                    <a:bodyPr/>
                    <a:lstStyle/>
                    <a:p>
                      <a:pPr algn="ctr"/>
                      <a:r>
                        <a:rPr kumimoji="1" lang="ja-JP" altLang="en-US" sz="1600" dirty="0"/>
                        <a:t>銅</a:t>
                      </a:r>
                    </a:p>
                  </a:txBody>
                  <a:tcPr/>
                </a:tc>
                <a:tc>
                  <a:txBody>
                    <a:bodyPr/>
                    <a:lstStyle/>
                    <a:p>
                      <a:pPr algn="ctr"/>
                      <a:r>
                        <a:rPr kumimoji="1" lang="ja-JP" altLang="en-US" sz="1600" dirty="0"/>
                        <a:t>銀</a:t>
                      </a:r>
                    </a:p>
                  </a:txBody>
                  <a:tcPr/>
                </a:tc>
                <a:tc>
                  <a:txBody>
                    <a:bodyPr/>
                    <a:lstStyle/>
                    <a:p>
                      <a:pPr algn="ctr"/>
                      <a:r>
                        <a:rPr kumimoji="1" lang="ja-JP" altLang="en-US" sz="1600" dirty="0"/>
                        <a:t>金</a:t>
                      </a:r>
                    </a:p>
                  </a:txBody>
                  <a:tcPr/>
                </a:tc>
                <a:tc>
                  <a:txBody>
                    <a:bodyPr/>
                    <a:lstStyle/>
                    <a:p>
                      <a:pPr algn="ctr"/>
                      <a:r>
                        <a:rPr kumimoji="1" lang="ja-JP" altLang="en-US" sz="1600" dirty="0"/>
                        <a:t>濃緑</a:t>
                      </a:r>
                    </a:p>
                  </a:txBody>
                  <a:tcPr/>
                </a:tc>
                <a:tc>
                  <a:txBody>
                    <a:bodyPr/>
                    <a:lstStyle/>
                    <a:p>
                      <a:pPr algn="ctr"/>
                      <a:r>
                        <a:rPr kumimoji="1" lang="ja-JP" altLang="en-US" sz="1600" dirty="0"/>
                        <a:t>紫</a:t>
                      </a:r>
                    </a:p>
                  </a:txBody>
                  <a:tcPr/>
                </a:tc>
                <a:tc>
                  <a:txBody>
                    <a:bodyPr/>
                    <a:lstStyle/>
                    <a:p>
                      <a:pPr algn="ctr"/>
                      <a:r>
                        <a:rPr kumimoji="1" lang="ja-JP" altLang="en-US" sz="1600" dirty="0"/>
                        <a:t>赤</a:t>
                      </a:r>
                    </a:p>
                  </a:txBody>
                  <a:tcPr/>
                </a:tc>
                <a:tc>
                  <a:txBody>
                    <a:bodyPr/>
                    <a:lstStyle/>
                    <a:p>
                      <a:pPr algn="ctr"/>
                      <a:r>
                        <a:rPr kumimoji="1" lang="ja-JP" altLang="en-US" sz="1600" dirty="0"/>
                        <a:t>青</a:t>
                      </a:r>
                    </a:p>
                  </a:txBody>
                  <a:tcPr/>
                </a:tc>
                <a:tc>
                  <a:txBody>
                    <a:bodyPr/>
                    <a:lstStyle/>
                    <a:p>
                      <a:pPr algn="ctr"/>
                      <a:r>
                        <a:rPr kumimoji="1" lang="ja-JP" altLang="en-US" sz="1600" dirty="0"/>
                        <a:t>黄緑</a:t>
                      </a:r>
                    </a:p>
                  </a:txBody>
                  <a:tcPr/>
                </a:tc>
                <a:tc>
                  <a:txBody>
                    <a:bodyPr/>
                    <a:lstStyle/>
                    <a:p>
                      <a:pPr algn="ctr"/>
                      <a:r>
                        <a:rPr kumimoji="1" lang="ja-JP" altLang="en-US" sz="1600" dirty="0"/>
                        <a:t>ピンク</a:t>
                      </a:r>
                    </a:p>
                  </a:txBody>
                  <a:tcPr/>
                </a:tc>
                <a:extLst>
                  <a:ext uri="{0D108BD9-81ED-4DB2-BD59-A6C34878D82A}">
                    <a16:rowId xmlns:a16="http://schemas.microsoft.com/office/drawing/2014/main" val="3410837078"/>
                  </a:ext>
                </a:extLst>
              </a:tr>
              <a:tr h="363464">
                <a:tc>
                  <a:txBody>
                    <a:bodyPr/>
                    <a:lstStyle/>
                    <a:p>
                      <a:pPr algn="ctr"/>
                      <a:r>
                        <a:rPr kumimoji="1" lang="ja-JP" altLang="en-US" sz="1600" dirty="0"/>
                        <a:t>獲得した人数</a:t>
                      </a:r>
                    </a:p>
                  </a:txBody>
                  <a:tcPr/>
                </a:tc>
                <a:tc>
                  <a:txBody>
                    <a:bodyPr/>
                    <a:lstStyle/>
                    <a:p>
                      <a:pPr algn="ctr"/>
                      <a:r>
                        <a:rPr kumimoji="1" lang="en-US" altLang="ja-JP" sz="1600" dirty="0"/>
                        <a:t>10</a:t>
                      </a:r>
                      <a:endParaRPr kumimoji="1" lang="ja-JP" altLang="en-US" sz="1600" dirty="0"/>
                    </a:p>
                  </a:txBody>
                  <a:tcPr/>
                </a:tc>
                <a:tc>
                  <a:txBody>
                    <a:bodyPr/>
                    <a:lstStyle/>
                    <a:p>
                      <a:pPr algn="ctr"/>
                      <a:r>
                        <a:rPr kumimoji="1" lang="en-US" altLang="ja-JP" sz="1600" dirty="0"/>
                        <a:t>10</a:t>
                      </a:r>
                      <a:endParaRPr kumimoji="1" lang="ja-JP" altLang="en-US" sz="1600" dirty="0"/>
                    </a:p>
                  </a:txBody>
                  <a:tcPr/>
                </a:tc>
                <a:tc>
                  <a:txBody>
                    <a:bodyPr/>
                    <a:lstStyle/>
                    <a:p>
                      <a:pPr algn="ctr"/>
                      <a:r>
                        <a:rPr kumimoji="1" lang="en-US" altLang="ja-JP" sz="1600" dirty="0"/>
                        <a:t>10</a:t>
                      </a:r>
                      <a:endParaRPr kumimoji="1" lang="ja-JP" altLang="en-US" sz="1600" dirty="0"/>
                    </a:p>
                  </a:txBody>
                  <a:tcPr/>
                </a:tc>
                <a:tc>
                  <a:txBody>
                    <a:bodyPr/>
                    <a:lstStyle/>
                    <a:p>
                      <a:pPr algn="ctr"/>
                      <a:r>
                        <a:rPr kumimoji="1" lang="en-US" altLang="ja-JP" sz="1600" dirty="0"/>
                        <a:t>10</a:t>
                      </a:r>
                      <a:endParaRPr kumimoji="1" lang="ja-JP"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10</a:t>
                      </a:r>
                      <a:endParaRPr kumimoji="1" lang="ja-JP" altLang="en-US" sz="1600" dirty="0"/>
                    </a:p>
                  </a:txBody>
                  <a:tcPr/>
                </a:tc>
                <a:tc>
                  <a:txBody>
                    <a:bodyPr/>
                    <a:lstStyle/>
                    <a:p>
                      <a:pPr algn="ctr"/>
                      <a:r>
                        <a:rPr kumimoji="1" lang="en-US" altLang="ja-JP" sz="1600" dirty="0"/>
                        <a:t>10</a:t>
                      </a:r>
                      <a:endParaRPr kumimoji="1" lang="ja-JP"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10</a:t>
                      </a:r>
                      <a:endParaRPr kumimoji="1" lang="ja-JP"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10</a:t>
                      </a:r>
                      <a:endParaRPr kumimoji="1" lang="ja-JP"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10</a:t>
                      </a:r>
                      <a:endParaRPr kumimoji="1" lang="ja-JP" altLang="en-US" sz="1600" dirty="0"/>
                    </a:p>
                  </a:txBody>
                  <a:tcPr/>
                </a:tc>
                <a:extLst>
                  <a:ext uri="{0D108BD9-81ED-4DB2-BD59-A6C34878D82A}">
                    <a16:rowId xmlns:a16="http://schemas.microsoft.com/office/drawing/2014/main" val="874938174"/>
                  </a:ext>
                </a:extLst>
              </a:tr>
            </a:tbl>
          </a:graphicData>
        </a:graphic>
      </p:graphicFrame>
      <p:sp>
        <p:nvSpPr>
          <p:cNvPr id="3" name="テキスト ボックス 2">
            <a:extLst>
              <a:ext uri="{FF2B5EF4-FFF2-40B4-BE49-F238E27FC236}">
                <a16:creationId xmlns:a16="http://schemas.microsoft.com/office/drawing/2014/main" id="{EE953A1A-4C71-4A77-972F-9C4F69FC1A0E}"/>
              </a:ext>
            </a:extLst>
          </p:cNvPr>
          <p:cNvSpPr txBox="1"/>
          <p:nvPr/>
        </p:nvSpPr>
        <p:spPr>
          <a:xfrm>
            <a:off x="109191" y="69043"/>
            <a:ext cx="2056418" cy="369332"/>
          </a:xfrm>
          <a:prstGeom prst="rect">
            <a:avLst/>
          </a:prstGeom>
          <a:noFill/>
        </p:spPr>
        <p:txBody>
          <a:bodyPr wrap="square" rtlCol="0">
            <a:spAutoFit/>
          </a:bodyPr>
          <a:lstStyle/>
          <a:p>
            <a:r>
              <a:rPr kumimoji="1" lang="ja-JP" altLang="en-US" dirty="0"/>
              <a:t>総獲得ポイント</a:t>
            </a:r>
          </a:p>
        </p:txBody>
      </p:sp>
      <p:sp>
        <p:nvSpPr>
          <p:cNvPr id="4" name="テキスト ボックス 3">
            <a:extLst>
              <a:ext uri="{FF2B5EF4-FFF2-40B4-BE49-F238E27FC236}">
                <a16:creationId xmlns:a16="http://schemas.microsoft.com/office/drawing/2014/main" id="{D025BB4A-95AE-47BA-8B1A-8666D8961C49}"/>
              </a:ext>
            </a:extLst>
          </p:cNvPr>
          <p:cNvSpPr txBox="1"/>
          <p:nvPr/>
        </p:nvSpPr>
        <p:spPr>
          <a:xfrm>
            <a:off x="109191" y="4809878"/>
            <a:ext cx="3849900" cy="369332"/>
          </a:xfrm>
          <a:prstGeom prst="rect">
            <a:avLst/>
          </a:prstGeom>
          <a:noFill/>
        </p:spPr>
        <p:txBody>
          <a:bodyPr wrap="square" rtlCol="0">
            <a:spAutoFit/>
          </a:bodyPr>
          <a:lstStyle/>
          <a:p>
            <a:r>
              <a:rPr lang="ja-JP" altLang="en-US" dirty="0"/>
              <a:t>議論レベル</a:t>
            </a:r>
            <a:r>
              <a:rPr lang="en-US" altLang="ja-JP" dirty="0"/>
              <a:t>2</a:t>
            </a:r>
            <a:r>
              <a:rPr lang="ja-JP" altLang="en-US" dirty="0"/>
              <a:t>での総獲得ポイント</a:t>
            </a:r>
            <a:endParaRPr kumimoji="1" lang="ja-JP" altLang="en-US" dirty="0"/>
          </a:p>
        </p:txBody>
      </p:sp>
      <p:sp>
        <p:nvSpPr>
          <p:cNvPr id="9" name="テキスト ボックス 8">
            <a:extLst>
              <a:ext uri="{FF2B5EF4-FFF2-40B4-BE49-F238E27FC236}">
                <a16:creationId xmlns:a16="http://schemas.microsoft.com/office/drawing/2014/main" id="{2A0EE1E4-4FB9-4C39-A07A-7C44FA977198}"/>
              </a:ext>
            </a:extLst>
          </p:cNvPr>
          <p:cNvSpPr txBox="1"/>
          <p:nvPr/>
        </p:nvSpPr>
        <p:spPr>
          <a:xfrm>
            <a:off x="68676" y="3222267"/>
            <a:ext cx="3540520" cy="369332"/>
          </a:xfrm>
          <a:prstGeom prst="rect">
            <a:avLst/>
          </a:prstGeom>
          <a:noFill/>
        </p:spPr>
        <p:txBody>
          <a:bodyPr wrap="square" rtlCol="0">
            <a:spAutoFit/>
          </a:bodyPr>
          <a:lstStyle/>
          <a:p>
            <a:r>
              <a:rPr lang="ja-JP" altLang="en-US" dirty="0"/>
              <a:t>議論レベル</a:t>
            </a:r>
            <a:r>
              <a:rPr lang="en-US" altLang="ja-JP" dirty="0"/>
              <a:t>1</a:t>
            </a:r>
            <a:r>
              <a:rPr lang="ja-JP" altLang="en-US" dirty="0"/>
              <a:t>での総獲得ポイント</a:t>
            </a:r>
            <a:endParaRPr kumimoji="1" lang="ja-JP" altLang="en-US" dirty="0"/>
          </a:p>
        </p:txBody>
      </p:sp>
      <p:sp>
        <p:nvSpPr>
          <p:cNvPr id="10" name="テキスト ボックス 9">
            <a:extLst>
              <a:ext uri="{FF2B5EF4-FFF2-40B4-BE49-F238E27FC236}">
                <a16:creationId xmlns:a16="http://schemas.microsoft.com/office/drawing/2014/main" id="{662D4A70-8387-47C5-BB37-57365D9339DC}"/>
              </a:ext>
            </a:extLst>
          </p:cNvPr>
          <p:cNvSpPr txBox="1"/>
          <p:nvPr/>
        </p:nvSpPr>
        <p:spPr>
          <a:xfrm>
            <a:off x="68676" y="1608065"/>
            <a:ext cx="3712544" cy="369332"/>
          </a:xfrm>
          <a:prstGeom prst="rect">
            <a:avLst/>
          </a:prstGeom>
          <a:noFill/>
        </p:spPr>
        <p:txBody>
          <a:bodyPr wrap="square" rtlCol="0">
            <a:spAutoFit/>
          </a:bodyPr>
          <a:lstStyle/>
          <a:p>
            <a:r>
              <a:rPr lang="ja-JP" altLang="en-US" dirty="0"/>
              <a:t>議論を通しての総獲得ポイント</a:t>
            </a:r>
            <a:endParaRPr kumimoji="1" lang="ja-JP" altLang="en-US" dirty="0"/>
          </a:p>
        </p:txBody>
      </p:sp>
      <p:graphicFrame>
        <p:nvGraphicFramePr>
          <p:cNvPr id="11" name="表 2">
            <a:extLst>
              <a:ext uri="{FF2B5EF4-FFF2-40B4-BE49-F238E27FC236}">
                <a16:creationId xmlns:a16="http://schemas.microsoft.com/office/drawing/2014/main" id="{D0FFBB65-7BA9-4214-8264-CF37446247BC}"/>
              </a:ext>
            </a:extLst>
          </p:cNvPr>
          <p:cNvGraphicFramePr>
            <a:graphicFrameLocks noGrp="1"/>
          </p:cNvGraphicFramePr>
          <p:nvPr>
            <p:extLst>
              <p:ext uri="{D42A27DB-BD31-4B8C-83A1-F6EECF244321}">
                <p14:modId xmlns:p14="http://schemas.microsoft.com/office/powerpoint/2010/main" val="1897449253"/>
              </p:ext>
            </p:extLst>
          </p:nvPr>
        </p:nvGraphicFramePr>
        <p:xfrm>
          <a:off x="109191" y="1948936"/>
          <a:ext cx="4284442" cy="1112520"/>
        </p:xfrm>
        <a:graphic>
          <a:graphicData uri="http://schemas.openxmlformats.org/drawingml/2006/table">
            <a:tbl>
              <a:tblPr bandRow="1">
                <a:tableStyleId>{5C22544A-7EE6-4342-B048-85BDC9FD1C3A}</a:tableStyleId>
              </a:tblPr>
              <a:tblGrid>
                <a:gridCol w="1608226">
                  <a:extLst>
                    <a:ext uri="{9D8B030D-6E8A-4147-A177-3AD203B41FA5}">
                      <a16:colId xmlns:a16="http://schemas.microsoft.com/office/drawing/2014/main" val="407589889"/>
                    </a:ext>
                  </a:extLst>
                </a:gridCol>
                <a:gridCol w="892072">
                  <a:extLst>
                    <a:ext uri="{9D8B030D-6E8A-4147-A177-3AD203B41FA5}">
                      <a16:colId xmlns:a16="http://schemas.microsoft.com/office/drawing/2014/main" val="2068786029"/>
                    </a:ext>
                  </a:extLst>
                </a:gridCol>
                <a:gridCol w="892072">
                  <a:extLst>
                    <a:ext uri="{9D8B030D-6E8A-4147-A177-3AD203B41FA5}">
                      <a16:colId xmlns:a16="http://schemas.microsoft.com/office/drawing/2014/main" val="2112731696"/>
                    </a:ext>
                  </a:extLst>
                </a:gridCol>
                <a:gridCol w="892072">
                  <a:extLst>
                    <a:ext uri="{9D8B030D-6E8A-4147-A177-3AD203B41FA5}">
                      <a16:colId xmlns:a16="http://schemas.microsoft.com/office/drawing/2014/main" val="473819083"/>
                    </a:ext>
                  </a:extLst>
                </a:gridCol>
              </a:tblGrid>
              <a:tr h="370840">
                <a:tc>
                  <a:txBody>
                    <a:bodyPr/>
                    <a:lstStyle/>
                    <a:p>
                      <a:pPr algn="ctr"/>
                      <a:r>
                        <a:rPr kumimoji="1" lang="ja-JP" altLang="en-US" dirty="0"/>
                        <a:t>ポイント基準</a:t>
                      </a:r>
                    </a:p>
                  </a:txBody>
                  <a:tcPr/>
                </a:tc>
                <a:tc>
                  <a:txBody>
                    <a:bodyPr/>
                    <a:lstStyle/>
                    <a:p>
                      <a:pPr algn="ctr"/>
                      <a:r>
                        <a:rPr kumimoji="1" lang="en-US" altLang="ja-JP" dirty="0"/>
                        <a:t>3000</a:t>
                      </a:r>
                      <a:endParaRPr kumimoji="1" lang="ja-JP" altLang="en-US" dirty="0"/>
                    </a:p>
                  </a:txBody>
                  <a:tcPr/>
                </a:tc>
                <a:tc>
                  <a:txBody>
                    <a:bodyPr/>
                    <a:lstStyle/>
                    <a:p>
                      <a:pPr algn="ctr"/>
                      <a:r>
                        <a:rPr kumimoji="1" lang="en-US" altLang="ja-JP" dirty="0"/>
                        <a:t>7000</a:t>
                      </a:r>
                      <a:endParaRPr kumimoji="1" lang="ja-JP" altLang="en-US" dirty="0"/>
                    </a:p>
                  </a:txBody>
                  <a:tcPr/>
                </a:tc>
                <a:tc>
                  <a:txBody>
                    <a:bodyPr/>
                    <a:lstStyle/>
                    <a:p>
                      <a:pPr algn="ctr"/>
                      <a:r>
                        <a:rPr kumimoji="1" lang="en-US" altLang="ja-JP" dirty="0"/>
                        <a:t>12000</a:t>
                      </a:r>
                      <a:endParaRPr kumimoji="1" lang="ja-JP" altLang="en-US" dirty="0"/>
                    </a:p>
                  </a:txBody>
                  <a:tcPr/>
                </a:tc>
                <a:extLst>
                  <a:ext uri="{0D108BD9-81ED-4DB2-BD59-A6C34878D82A}">
                    <a16:rowId xmlns:a16="http://schemas.microsoft.com/office/drawing/2014/main" val="3621898175"/>
                  </a:ext>
                </a:extLst>
              </a:tr>
              <a:tr h="370840">
                <a:tc>
                  <a:txBody>
                    <a:bodyPr/>
                    <a:lstStyle/>
                    <a:p>
                      <a:pPr algn="ctr"/>
                      <a:r>
                        <a:rPr kumimoji="1" lang="ja-JP" altLang="en-US" dirty="0"/>
                        <a:t>バッヂの色</a:t>
                      </a:r>
                    </a:p>
                  </a:txBody>
                  <a:tcPr/>
                </a:tc>
                <a:tc>
                  <a:txBody>
                    <a:bodyPr/>
                    <a:lstStyle/>
                    <a:p>
                      <a:pPr algn="ctr"/>
                      <a:r>
                        <a:rPr kumimoji="1" lang="ja-JP" altLang="en-US" dirty="0"/>
                        <a:t>銅</a:t>
                      </a:r>
                    </a:p>
                  </a:txBody>
                  <a:tcPr/>
                </a:tc>
                <a:tc>
                  <a:txBody>
                    <a:bodyPr/>
                    <a:lstStyle/>
                    <a:p>
                      <a:pPr algn="ctr"/>
                      <a:r>
                        <a:rPr kumimoji="1" lang="ja-JP" altLang="en-US" dirty="0"/>
                        <a:t>銀</a:t>
                      </a:r>
                    </a:p>
                  </a:txBody>
                  <a:tcPr/>
                </a:tc>
                <a:tc>
                  <a:txBody>
                    <a:bodyPr/>
                    <a:lstStyle/>
                    <a:p>
                      <a:pPr algn="ctr"/>
                      <a:r>
                        <a:rPr kumimoji="1" lang="ja-JP" altLang="en-US" dirty="0"/>
                        <a:t>金</a:t>
                      </a:r>
                    </a:p>
                  </a:txBody>
                  <a:tcPr/>
                </a:tc>
                <a:extLst>
                  <a:ext uri="{0D108BD9-81ED-4DB2-BD59-A6C34878D82A}">
                    <a16:rowId xmlns:a16="http://schemas.microsoft.com/office/drawing/2014/main" val="3410837078"/>
                  </a:ext>
                </a:extLst>
              </a:tr>
              <a:tr h="370840">
                <a:tc>
                  <a:txBody>
                    <a:bodyPr/>
                    <a:lstStyle/>
                    <a:p>
                      <a:pPr algn="ctr"/>
                      <a:r>
                        <a:rPr kumimoji="1" lang="ja-JP" altLang="en-US" dirty="0"/>
                        <a:t>獲得した人数</a:t>
                      </a:r>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9</a:t>
                      </a:r>
                      <a:endParaRPr kumimoji="1" lang="ja-JP" altLang="en-US" dirty="0"/>
                    </a:p>
                  </a:txBody>
                  <a:tcPr/>
                </a:tc>
                <a:tc>
                  <a:txBody>
                    <a:bodyPr/>
                    <a:lstStyle/>
                    <a:p>
                      <a:pPr algn="ctr"/>
                      <a:r>
                        <a:rPr kumimoji="1" lang="en-US" altLang="ja-JP" dirty="0"/>
                        <a:t>9</a:t>
                      </a:r>
                      <a:endParaRPr kumimoji="1" lang="ja-JP" altLang="en-US" dirty="0"/>
                    </a:p>
                  </a:txBody>
                  <a:tcPr/>
                </a:tc>
                <a:extLst>
                  <a:ext uri="{0D108BD9-81ED-4DB2-BD59-A6C34878D82A}">
                    <a16:rowId xmlns:a16="http://schemas.microsoft.com/office/drawing/2014/main" val="874938174"/>
                  </a:ext>
                </a:extLst>
              </a:tr>
            </a:tbl>
          </a:graphicData>
        </a:graphic>
      </p:graphicFrame>
      <p:graphicFrame>
        <p:nvGraphicFramePr>
          <p:cNvPr id="12" name="表 2">
            <a:extLst>
              <a:ext uri="{FF2B5EF4-FFF2-40B4-BE49-F238E27FC236}">
                <a16:creationId xmlns:a16="http://schemas.microsoft.com/office/drawing/2014/main" id="{81614239-5FBF-4F05-BEC0-9D0A5986C5C1}"/>
              </a:ext>
            </a:extLst>
          </p:cNvPr>
          <p:cNvGraphicFramePr>
            <a:graphicFrameLocks noGrp="1"/>
          </p:cNvGraphicFramePr>
          <p:nvPr>
            <p:extLst>
              <p:ext uri="{D42A27DB-BD31-4B8C-83A1-F6EECF244321}">
                <p14:modId xmlns:p14="http://schemas.microsoft.com/office/powerpoint/2010/main" val="1978626342"/>
              </p:ext>
            </p:extLst>
          </p:nvPr>
        </p:nvGraphicFramePr>
        <p:xfrm>
          <a:off x="109191" y="5165700"/>
          <a:ext cx="4284442" cy="1112520"/>
        </p:xfrm>
        <a:graphic>
          <a:graphicData uri="http://schemas.openxmlformats.org/drawingml/2006/table">
            <a:tbl>
              <a:tblPr bandRow="1">
                <a:tableStyleId>{5C22544A-7EE6-4342-B048-85BDC9FD1C3A}</a:tableStyleId>
              </a:tblPr>
              <a:tblGrid>
                <a:gridCol w="1608226">
                  <a:extLst>
                    <a:ext uri="{9D8B030D-6E8A-4147-A177-3AD203B41FA5}">
                      <a16:colId xmlns:a16="http://schemas.microsoft.com/office/drawing/2014/main" val="407589889"/>
                    </a:ext>
                  </a:extLst>
                </a:gridCol>
                <a:gridCol w="892072">
                  <a:extLst>
                    <a:ext uri="{9D8B030D-6E8A-4147-A177-3AD203B41FA5}">
                      <a16:colId xmlns:a16="http://schemas.microsoft.com/office/drawing/2014/main" val="2068786029"/>
                    </a:ext>
                  </a:extLst>
                </a:gridCol>
                <a:gridCol w="892072">
                  <a:extLst>
                    <a:ext uri="{9D8B030D-6E8A-4147-A177-3AD203B41FA5}">
                      <a16:colId xmlns:a16="http://schemas.microsoft.com/office/drawing/2014/main" val="2112731696"/>
                    </a:ext>
                  </a:extLst>
                </a:gridCol>
                <a:gridCol w="892072">
                  <a:extLst>
                    <a:ext uri="{9D8B030D-6E8A-4147-A177-3AD203B41FA5}">
                      <a16:colId xmlns:a16="http://schemas.microsoft.com/office/drawing/2014/main" val="473819083"/>
                    </a:ext>
                  </a:extLst>
                </a:gridCol>
              </a:tblGrid>
              <a:tr h="370840">
                <a:tc>
                  <a:txBody>
                    <a:bodyPr/>
                    <a:lstStyle/>
                    <a:p>
                      <a:pPr algn="ctr"/>
                      <a:r>
                        <a:rPr kumimoji="1" lang="ja-JP" altLang="en-US" dirty="0"/>
                        <a:t>ポイント基準</a:t>
                      </a:r>
                    </a:p>
                  </a:txBody>
                  <a:tcPr/>
                </a:tc>
                <a:tc>
                  <a:txBody>
                    <a:bodyPr/>
                    <a:lstStyle/>
                    <a:p>
                      <a:pPr algn="ctr"/>
                      <a:r>
                        <a:rPr kumimoji="1" lang="en-US" altLang="ja-JP" dirty="0"/>
                        <a:t>6000</a:t>
                      </a:r>
                      <a:endParaRPr kumimoji="1" lang="ja-JP" altLang="en-US" dirty="0"/>
                    </a:p>
                  </a:txBody>
                  <a:tcPr/>
                </a:tc>
                <a:tc>
                  <a:txBody>
                    <a:bodyPr/>
                    <a:lstStyle/>
                    <a:p>
                      <a:pPr algn="ctr"/>
                      <a:r>
                        <a:rPr kumimoji="1" lang="en-US" altLang="ja-JP" dirty="0"/>
                        <a:t>12000</a:t>
                      </a:r>
                      <a:endParaRPr kumimoji="1" lang="ja-JP" altLang="en-US" dirty="0"/>
                    </a:p>
                  </a:txBody>
                  <a:tcPr/>
                </a:tc>
                <a:tc>
                  <a:txBody>
                    <a:bodyPr/>
                    <a:lstStyle/>
                    <a:p>
                      <a:pPr algn="ctr"/>
                      <a:r>
                        <a:rPr kumimoji="1" lang="en-US" altLang="ja-JP" dirty="0"/>
                        <a:t>25000</a:t>
                      </a:r>
                      <a:endParaRPr kumimoji="1" lang="ja-JP" altLang="en-US" dirty="0"/>
                    </a:p>
                  </a:txBody>
                  <a:tcPr/>
                </a:tc>
                <a:extLst>
                  <a:ext uri="{0D108BD9-81ED-4DB2-BD59-A6C34878D82A}">
                    <a16:rowId xmlns:a16="http://schemas.microsoft.com/office/drawing/2014/main" val="3621898175"/>
                  </a:ext>
                </a:extLst>
              </a:tr>
              <a:tr h="370840">
                <a:tc>
                  <a:txBody>
                    <a:bodyPr/>
                    <a:lstStyle/>
                    <a:p>
                      <a:pPr algn="ctr"/>
                      <a:r>
                        <a:rPr kumimoji="1" lang="ja-JP" altLang="en-US" dirty="0"/>
                        <a:t>バッヂの色</a:t>
                      </a:r>
                    </a:p>
                  </a:txBody>
                  <a:tcPr/>
                </a:tc>
                <a:tc>
                  <a:txBody>
                    <a:bodyPr/>
                    <a:lstStyle/>
                    <a:p>
                      <a:pPr algn="ctr"/>
                      <a:r>
                        <a:rPr kumimoji="1" lang="ja-JP" altLang="en-US" dirty="0"/>
                        <a:t>銅</a:t>
                      </a:r>
                    </a:p>
                  </a:txBody>
                  <a:tcPr/>
                </a:tc>
                <a:tc>
                  <a:txBody>
                    <a:bodyPr/>
                    <a:lstStyle/>
                    <a:p>
                      <a:pPr algn="ctr"/>
                      <a:r>
                        <a:rPr kumimoji="1" lang="ja-JP" altLang="en-US" dirty="0"/>
                        <a:t>銀</a:t>
                      </a:r>
                    </a:p>
                  </a:txBody>
                  <a:tcPr/>
                </a:tc>
                <a:tc>
                  <a:txBody>
                    <a:bodyPr/>
                    <a:lstStyle/>
                    <a:p>
                      <a:pPr algn="ctr"/>
                      <a:r>
                        <a:rPr kumimoji="1" lang="ja-JP" altLang="en-US" dirty="0"/>
                        <a:t>金</a:t>
                      </a:r>
                    </a:p>
                  </a:txBody>
                  <a:tcPr/>
                </a:tc>
                <a:extLst>
                  <a:ext uri="{0D108BD9-81ED-4DB2-BD59-A6C34878D82A}">
                    <a16:rowId xmlns:a16="http://schemas.microsoft.com/office/drawing/2014/main" val="3410837078"/>
                  </a:ext>
                </a:extLst>
              </a:tr>
              <a:tr h="370840">
                <a:tc>
                  <a:txBody>
                    <a:bodyPr/>
                    <a:lstStyle/>
                    <a:p>
                      <a:pPr algn="ctr"/>
                      <a:r>
                        <a:rPr kumimoji="1" lang="ja-JP" altLang="en-US" dirty="0"/>
                        <a:t>獲得した人数</a:t>
                      </a:r>
                    </a:p>
                  </a:txBody>
                  <a:tcPr/>
                </a:tc>
                <a:tc>
                  <a:txBody>
                    <a:bodyPr/>
                    <a:lstStyle/>
                    <a:p>
                      <a:pPr algn="ctr"/>
                      <a:r>
                        <a:rPr kumimoji="1" lang="en-US" altLang="ja-JP" dirty="0"/>
                        <a:t>6</a:t>
                      </a:r>
                      <a:endParaRPr kumimoji="1" lang="ja-JP" altLang="en-US" dirty="0"/>
                    </a:p>
                  </a:txBody>
                  <a:tcPr/>
                </a:tc>
                <a:tc>
                  <a:txBody>
                    <a:bodyPr/>
                    <a:lstStyle/>
                    <a:p>
                      <a:pPr algn="ctr"/>
                      <a:r>
                        <a:rPr kumimoji="1" lang="en-US" altLang="ja-JP" dirty="0"/>
                        <a:t>3</a:t>
                      </a:r>
                      <a:endParaRPr kumimoji="1" lang="ja-JP" altLang="en-US" dirty="0"/>
                    </a:p>
                  </a:txBody>
                  <a:tcPr/>
                </a:tc>
                <a:tc>
                  <a:txBody>
                    <a:bodyPr/>
                    <a:lstStyle/>
                    <a:p>
                      <a:pPr algn="ctr"/>
                      <a:r>
                        <a:rPr kumimoji="1" lang="en-US" altLang="ja-JP" dirty="0"/>
                        <a:t>2</a:t>
                      </a:r>
                      <a:endParaRPr kumimoji="1" lang="ja-JP" altLang="en-US" dirty="0"/>
                    </a:p>
                  </a:txBody>
                  <a:tcPr/>
                </a:tc>
                <a:extLst>
                  <a:ext uri="{0D108BD9-81ED-4DB2-BD59-A6C34878D82A}">
                    <a16:rowId xmlns:a16="http://schemas.microsoft.com/office/drawing/2014/main" val="874938174"/>
                  </a:ext>
                </a:extLst>
              </a:tr>
            </a:tbl>
          </a:graphicData>
        </a:graphic>
      </p:graphicFrame>
      <p:graphicFrame>
        <p:nvGraphicFramePr>
          <p:cNvPr id="13" name="表 2">
            <a:extLst>
              <a:ext uri="{FF2B5EF4-FFF2-40B4-BE49-F238E27FC236}">
                <a16:creationId xmlns:a16="http://schemas.microsoft.com/office/drawing/2014/main" id="{191C5D94-EF2E-428D-856C-20CB9DF778C8}"/>
              </a:ext>
            </a:extLst>
          </p:cNvPr>
          <p:cNvGraphicFramePr>
            <a:graphicFrameLocks noGrp="1"/>
          </p:cNvGraphicFramePr>
          <p:nvPr>
            <p:extLst>
              <p:ext uri="{D42A27DB-BD31-4B8C-83A1-F6EECF244321}">
                <p14:modId xmlns:p14="http://schemas.microsoft.com/office/powerpoint/2010/main" val="2048660137"/>
              </p:ext>
            </p:extLst>
          </p:nvPr>
        </p:nvGraphicFramePr>
        <p:xfrm>
          <a:off x="109191" y="3586558"/>
          <a:ext cx="4284442" cy="1112520"/>
        </p:xfrm>
        <a:graphic>
          <a:graphicData uri="http://schemas.openxmlformats.org/drawingml/2006/table">
            <a:tbl>
              <a:tblPr bandRow="1">
                <a:tableStyleId>{5C22544A-7EE6-4342-B048-85BDC9FD1C3A}</a:tableStyleId>
              </a:tblPr>
              <a:tblGrid>
                <a:gridCol w="1608226">
                  <a:extLst>
                    <a:ext uri="{9D8B030D-6E8A-4147-A177-3AD203B41FA5}">
                      <a16:colId xmlns:a16="http://schemas.microsoft.com/office/drawing/2014/main" val="407589889"/>
                    </a:ext>
                  </a:extLst>
                </a:gridCol>
                <a:gridCol w="892072">
                  <a:extLst>
                    <a:ext uri="{9D8B030D-6E8A-4147-A177-3AD203B41FA5}">
                      <a16:colId xmlns:a16="http://schemas.microsoft.com/office/drawing/2014/main" val="2068786029"/>
                    </a:ext>
                  </a:extLst>
                </a:gridCol>
                <a:gridCol w="892072">
                  <a:extLst>
                    <a:ext uri="{9D8B030D-6E8A-4147-A177-3AD203B41FA5}">
                      <a16:colId xmlns:a16="http://schemas.microsoft.com/office/drawing/2014/main" val="2112731696"/>
                    </a:ext>
                  </a:extLst>
                </a:gridCol>
                <a:gridCol w="892072">
                  <a:extLst>
                    <a:ext uri="{9D8B030D-6E8A-4147-A177-3AD203B41FA5}">
                      <a16:colId xmlns:a16="http://schemas.microsoft.com/office/drawing/2014/main" val="473819083"/>
                    </a:ext>
                  </a:extLst>
                </a:gridCol>
              </a:tblGrid>
              <a:tr h="370840">
                <a:tc>
                  <a:txBody>
                    <a:bodyPr/>
                    <a:lstStyle/>
                    <a:p>
                      <a:pPr algn="ctr"/>
                      <a:r>
                        <a:rPr kumimoji="1" lang="ja-JP" altLang="en-US" dirty="0"/>
                        <a:t>ポイント基準</a:t>
                      </a:r>
                    </a:p>
                  </a:txBody>
                  <a:tcPr/>
                </a:tc>
                <a:tc>
                  <a:txBody>
                    <a:bodyPr/>
                    <a:lstStyle/>
                    <a:p>
                      <a:pPr algn="ctr"/>
                      <a:r>
                        <a:rPr kumimoji="1" lang="en-US" altLang="ja-JP" dirty="0"/>
                        <a:t>2000</a:t>
                      </a:r>
                      <a:endParaRPr kumimoji="1" lang="ja-JP" altLang="en-US" dirty="0"/>
                    </a:p>
                  </a:txBody>
                  <a:tcPr/>
                </a:tc>
                <a:tc>
                  <a:txBody>
                    <a:bodyPr/>
                    <a:lstStyle/>
                    <a:p>
                      <a:pPr algn="ctr"/>
                      <a:r>
                        <a:rPr kumimoji="1" lang="en-US" altLang="ja-JP" dirty="0"/>
                        <a:t>5000</a:t>
                      </a:r>
                      <a:endParaRPr kumimoji="1" lang="ja-JP" altLang="en-US" dirty="0"/>
                    </a:p>
                  </a:txBody>
                  <a:tcPr/>
                </a:tc>
                <a:tc>
                  <a:txBody>
                    <a:bodyPr/>
                    <a:lstStyle/>
                    <a:p>
                      <a:pPr algn="ctr"/>
                      <a:r>
                        <a:rPr kumimoji="1" lang="en-US" altLang="ja-JP" dirty="0"/>
                        <a:t>10000</a:t>
                      </a:r>
                      <a:endParaRPr kumimoji="1" lang="ja-JP" altLang="en-US" dirty="0"/>
                    </a:p>
                  </a:txBody>
                  <a:tcPr/>
                </a:tc>
                <a:extLst>
                  <a:ext uri="{0D108BD9-81ED-4DB2-BD59-A6C34878D82A}">
                    <a16:rowId xmlns:a16="http://schemas.microsoft.com/office/drawing/2014/main" val="3621898175"/>
                  </a:ext>
                </a:extLst>
              </a:tr>
              <a:tr h="370840">
                <a:tc>
                  <a:txBody>
                    <a:bodyPr/>
                    <a:lstStyle/>
                    <a:p>
                      <a:pPr algn="ctr"/>
                      <a:r>
                        <a:rPr kumimoji="1" lang="ja-JP" altLang="en-US" dirty="0"/>
                        <a:t>バッヂの色</a:t>
                      </a:r>
                    </a:p>
                  </a:txBody>
                  <a:tcPr/>
                </a:tc>
                <a:tc>
                  <a:txBody>
                    <a:bodyPr/>
                    <a:lstStyle/>
                    <a:p>
                      <a:pPr algn="ctr"/>
                      <a:r>
                        <a:rPr kumimoji="1" lang="ja-JP" altLang="en-US" dirty="0"/>
                        <a:t>銅</a:t>
                      </a:r>
                    </a:p>
                  </a:txBody>
                  <a:tcPr/>
                </a:tc>
                <a:tc>
                  <a:txBody>
                    <a:bodyPr/>
                    <a:lstStyle/>
                    <a:p>
                      <a:pPr algn="ctr"/>
                      <a:r>
                        <a:rPr kumimoji="1" lang="ja-JP" altLang="en-US" dirty="0"/>
                        <a:t>銀</a:t>
                      </a:r>
                    </a:p>
                  </a:txBody>
                  <a:tcPr/>
                </a:tc>
                <a:tc>
                  <a:txBody>
                    <a:bodyPr/>
                    <a:lstStyle/>
                    <a:p>
                      <a:pPr algn="ctr"/>
                      <a:r>
                        <a:rPr kumimoji="1" lang="ja-JP" altLang="en-US" dirty="0"/>
                        <a:t>金</a:t>
                      </a:r>
                    </a:p>
                  </a:txBody>
                  <a:tcPr/>
                </a:tc>
                <a:extLst>
                  <a:ext uri="{0D108BD9-81ED-4DB2-BD59-A6C34878D82A}">
                    <a16:rowId xmlns:a16="http://schemas.microsoft.com/office/drawing/2014/main" val="3410837078"/>
                  </a:ext>
                </a:extLst>
              </a:tr>
              <a:tr h="370840">
                <a:tc>
                  <a:txBody>
                    <a:bodyPr/>
                    <a:lstStyle/>
                    <a:p>
                      <a:pPr algn="ctr"/>
                      <a:r>
                        <a:rPr kumimoji="1" lang="ja-JP" altLang="en-US" dirty="0"/>
                        <a:t>獲得した人数</a:t>
                      </a:r>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8</a:t>
                      </a:r>
                      <a:endParaRPr kumimoji="1" lang="ja-JP" altLang="en-US" dirty="0"/>
                    </a:p>
                  </a:txBody>
                  <a:tcPr/>
                </a:tc>
                <a:extLst>
                  <a:ext uri="{0D108BD9-81ED-4DB2-BD59-A6C34878D82A}">
                    <a16:rowId xmlns:a16="http://schemas.microsoft.com/office/drawing/2014/main" val="874938174"/>
                  </a:ext>
                </a:extLst>
              </a:tr>
            </a:tbl>
          </a:graphicData>
        </a:graphic>
      </p:graphicFrame>
      <p:sp>
        <p:nvSpPr>
          <p:cNvPr id="14" name="テキスト ボックス 13">
            <a:extLst>
              <a:ext uri="{FF2B5EF4-FFF2-40B4-BE49-F238E27FC236}">
                <a16:creationId xmlns:a16="http://schemas.microsoft.com/office/drawing/2014/main" id="{F56AE83B-47A8-40D3-981D-7AF841F2BCB7}"/>
              </a:ext>
            </a:extLst>
          </p:cNvPr>
          <p:cNvSpPr txBox="1"/>
          <p:nvPr/>
        </p:nvSpPr>
        <p:spPr>
          <a:xfrm>
            <a:off x="4526294" y="4796368"/>
            <a:ext cx="4316910" cy="369332"/>
          </a:xfrm>
          <a:prstGeom prst="rect">
            <a:avLst/>
          </a:prstGeom>
          <a:noFill/>
        </p:spPr>
        <p:txBody>
          <a:bodyPr wrap="square">
            <a:spAutoFit/>
          </a:bodyPr>
          <a:lstStyle/>
          <a:p>
            <a:r>
              <a:rPr lang="ja-JP" altLang="en-US" dirty="0"/>
              <a:t>日常生活レベル</a:t>
            </a:r>
            <a:r>
              <a:rPr lang="en-US" altLang="ja-JP" dirty="0"/>
              <a:t>2</a:t>
            </a:r>
            <a:r>
              <a:rPr lang="ja-JP" altLang="en-US" dirty="0"/>
              <a:t>での総獲得ポイント</a:t>
            </a:r>
          </a:p>
        </p:txBody>
      </p:sp>
      <p:sp>
        <p:nvSpPr>
          <p:cNvPr id="15" name="テキスト ボックス 14">
            <a:extLst>
              <a:ext uri="{FF2B5EF4-FFF2-40B4-BE49-F238E27FC236}">
                <a16:creationId xmlns:a16="http://schemas.microsoft.com/office/drawing/2014/main" id="{9C053CA5-0A1D-46E7-B57A-E566747832CC}"/>
              </a:ext>
            </a:extLst>
          </p:cNvPr>
          <p:cNvSpPr txBox="1"/>
          <p:nvPr/>
        </p:nvSpPr>
        <p:spPr>
          <a:xfrm>
            <a:off x="4526294" y="3217226"/>
            <a:ext cx="4074247" cy="369332"/>
          </a:xfrm>
          <a:prstGeom prst="rect">
            <a:avLst/>
          </a:prstGeom>
          <a:noFill/>
        </p:spPr>
        <p:txBody>
          <a:bodyPr wrap="square">
            <a:spAutoFit/>
          </a:bodyPr>
          <a:lstStyle/>
          <a:p>
            <a:r>
              <a:rPr lang="ja-JP" altLang="en-US" dirty="0"/>
              <a:t>日常生活レベル</a:t>
            </a:r>
            <a:r>
              <a:rPr lang="en-US" altLang="ja-JP" dirty="0"/>
              <a:t>1</a:t>
            </a:r>
            <a:r>
              <a:rPr lang="ja-JP" altLang="en-US" dirty="0"/>
              <a:t>での総獲得ポイント</a:t>
            </a:r>
          </a:p>
        </p:txBody>
      </p:sp>
      <p:sp>
        <p:nvSpPr>
          <p:cNvPr id="16" name="テキスト ボックス 15">
            <a:extLst>
              <a:ext uri="{FF2B5EF4-FFF2-40B4-BE49-F238E27FC236}">
                <a16:creationId xmlns:a16="http://schemas.microsoft.com/office/drawing/2014/main" id="{B881CB67-C34E-46B9-B742-0B246AE76214}"/>
              </a:ext>
            </a:extLst>
          </p:cNvPr>
          <p:cNvSpPr txBox="1"/>
          <p:nvPr/>
        </p:nvSpPr>
        <p:spPr>
          <a:xfrm>
            <a:off x="4567619" y="1608065"/>
            <a:ext cx="4032922" cy="369332"/>
          </a:xfrm>
          <a:prstGeom prst="rect">
            <a:avLst/>
          </a:prstGeom>
          <a:noFill/>
        </p:spPr>
        <p:txBody>
          <a:bodyPr wrap="square">
            <a:spAutoFit/>
          </a:bodyPr>
          <a:lstStyle/>
          <a:p>
            <a:r>
              <a:rPr lang="ja-JP" altLang="en-US" dirty="0"/>
              <a:t>日常生活を通しての総獲得ポイント</a:t>
            </a:r>
          </a:p>
        </p:txBody>
      </p:sp>
      <p:graphicFrame>
        <p:nvGraphicFramePr>
          <p:cNvPr id="17" name="表 2">
            <a:extLst>
              <a:ext uri="{FF2B5EF4-FFF2-40B4-BE49-F238E27FC236}">
                <a16:creationId xmlns:a16="http://schemas.microsoft.com/office/drawing/2014/main" id="{D58FB23B-B925-4E81-9450-069ECE590D75}"/>
              </a:ext>
            </a:extLst>
          </p:cNvPr>
          <p:cNvGraphicFramePr>
            <a:graphicFrameLocks noGrp="1"/>
          </p:cNvGraphicFramePr>
          <p:nvPr>
            <p:extLst>
              <p:ext uri="{D42A27DB-BD31-4B8C-83A1-F6EECF244321}">
                <p14:modId xmlns:p14="http://schemas.microsoft.com/office/powerpoint/2010/main" val="1682959834"/>
              </p:ext>
            </p:extLst>
          </p:nvPr>
        </p:nvGraphicFramePr>
        <p:xfrm>
          <a:off x="4576382" y="1958504"/>
          <a:ext cx="4284442" cy="1112520"/>
        </p:xfrm>
        <a:graphic>
          <a:graphicData uri="http://schemas.openxmlformats.org/drawingml/2006/table">
            <a:tbl>
              <a:tblPr bandRow="1">
                <a:tableStyleId>{5C22544A-7EE6-4342-B048-85BDC9FD1C3A}</a:tableStyleId>
              </a:tblPr>
              <a:tblGrid>
                <a:gridCol w="1608226">
                  <a:extLst>
                    <a:ext uri="{9D8B030D-6E8A-4147-A177-3AD203B41FA5}">
                      <a16:colId xmlns:a16="http://schemas.microsoft.com/office/drawing/2014/main" val="407589889"/>
                    </a:ext>
                  </a:extLst>
                </a:gridCol>
                <a:gridCol w="892072">
                  <a:extLst>
                    <a:ext uri="{9D8B030D-6E8A-4147-A177-3AD203B41FA5}">
                      <a16:colId xmlns:a16="http://schemas.microsoft.com/office/drawing/2014/main" val="2068786029"/>
                    </a:ext>
                  </a:extLst>
                </a:gridCol>
                <a:gridCol w="892072">
                  <a:extLst>
                    <a:ext uri="{9D8B030D-6E8A-4147-A177-3AD203B41FA5}">
                      <a16:colId xmlns:a16="http://schemas.microsoft.com/office/drawing/2014/main" val="2112731696"/>
                    </a:ext>
                  </a:extLst>
                </a:gridCol>
                <a:gridCol w="892072">
                  <a:extLst>
                    <a:ext uri="{9D8B030D-6E8A-4147-A177-3AD203B41FA5}">
                      <a16:colId xmlns:a16="http://schemas.microsoft.com/office/drawing/2014/main" val="473819083"/>
                    </a:ext>
                  </a:extLst>
                </a:gridCol>
              </a:tblGrid>
              <a:tr h="370840">
                <a:tc>
                  <a:txBody>
                    <a:bodyPr/>
                    <a:lstStyle/>
                    <a:p>
                      <a:pPr algn="ctr"/>
                      <a:r>
                        <a:rPr kumimoji="1" lang="ja-JP" altLang="en-US" dirty="0"/>
                        <a:t>ポイント基準</a:t>
                      </a:r>
                    </a:p>
                  </a:txBody>
                  <a:tcPr/>
                </a:tc>
                <a:tc>
                  <a:txBody>
                    <a:bodyPr/>
                    <a:lstStyle/>
                    <a:p>
                      <a:pPr algn="ctr"/>
                      <a:r>
                        <a:rPr kumimoji="1" lang="en-US" altLang="ja-JP" dirty="0"/>
                        <a:t>1000</a:t>
                      </a:r>
                      <a:endParaRPr kumimoji="1" lang="ja-JP" altLang="en-US" dirty="0"/>
                    </a:p>
                  </a:txBody>
                  <a:tcPr/>
                </a:tc>
                <a:tc>
                  <a:txBody>
                    <a:bodyPr/>
                    <a:lstStyle/>
                    <a:p>
                      <a:pPr algn="ctr"/>
                      <a:r>
                        <a:rPr kumimoji="1" lang="en-US" altLang="ja-JP" dirty="0"/>
                        <a:t>2500</a:t>
                      </a:r>
                      <a:endParaRPr kumimoji="1" lang="ja-JP" altLang="en-US" dirty="0"/>
                    </a:p>
                  </a:txBody>
                  <a:tcPr/>
                </a:tc>
                <a:tc>
                  <a:txBody>
                    <a:bodyPr/>
                    <a:lstStyle/>
                    <a:p>
                      <a:pPr algn="ctr"/>
                      <a:r>
                        <a:rPr kumimoji="1" lang="en-US" altLang="ja-JP" dirty="0"/>
                        <a:t>4000</a:t>
                      </a:r>
                      <a:endParaRPr kumimoji="1" lang="ja-JP" altLang="en-US" dirty="0"/>
                    </a:p>
                  </a:txBody>
                  <a:tcPr/>
                </a:tc>
                <a:extLst>
                  <a:ext uri="{0D108BD9-81ED-4DB2-BD59-A6C34878D82A}">
                    <a16:rowId xmlns:a16="http://schemas.microsoft.com/office/drawing/2014/main" val="3621898175"/>
                  </a:ext>
                </a:extLst>
              </a:tr>
              <a:tr h="370840">
                <a:tc>
                  <a:txBody>
                    <a:bodyPr/>
                    <a:lstStyle/>
                    <a:p>
                      <a:pPr algn="ctr"/>
                      <a:r>
                        <a:rPr kumimoji="1" lang="ja-JP" altLang="en-US" dirty="0"/>
                        <a:t>バッヂの色</a:t>
                      </a:r>
                    </a:p>
                  </a:txBody>
                  <a:tcPr/>
                </a:tc>
                <a:tc>
                  <a:txBody>
                    <a:bodyPr/>
                    <a:lstStyle/>
                    <a:p>
                      <a:pPr algn="ctr"/>
                      <a:r>
                        <a:rPr kumimoji="1" lang="ja-JP" altLang="en-US" dirty="0"/>
                        <a:t>銅</a:t>
                      </a:r>
                    </a:p>
                  </a:txBody>
                  <a:tcPr/>
                </a:tc>
                <a:tc>
                  <a:txBody>
                    <a:bodyPr/>
                    <a:lstStyle/>
                    <a:p>
                      <a:pPr algn="ctr"/>
                      <a:r>
                        <a:rPr kumimoji="1" lang="ja-JP" altLang="en-US" dirty="0"/>
                        <a:t>銀</a:t>
                      </a:r>
                    </a:p>
                  </a:txBody>
                  <a:tcPr/>
                </a:tc>
                <a:tc>
                  <a:txBody>
                    <a:bodyPr/>
                    <a:lstStyle/>
                    <a:p>
                      <a:pPr algn="ctr"/>
                      <a:r>
                        <a:rPr kumimoji="1" lang="ja-JP" altLang="en-US" dirty="0"/>
                        <a:t>金</a:t>
                      </a:r>
                    </a:p>
                  </a:txBody>
                  <a:tcPr/>
                </a:tc>
                <a:extLst>
                  <a:ext uri="{0D108BD9-81ED-4DB2-BD59-A6C34878D82A}">
                    <a16:rowId xmlns:a16="http://schemas.microsoft.com/office/drawing/2014/main" val="3410837078"/>
                  </a:ext>
                </a:extLst>
              </a:tr>
              <a:tr h="370840">
                <a:tc>
                  <a:txBody>
                    <a:bodyPr/>
                    <a:lstStyle/>
                    <a:p>
                      <a:pPr algn="ctr"/>
                      <a:r>
                        <a:rPr kumimoji="1" lang="ja-JP" altLang="en-US" dirty="0"/>
                        <a:t>獲得した人数</a:t>
                      </a:r>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10</a:t>
                      </a:r>
                      <a:endParaRPr kumimoji="1" lang="ja-JP" altLang="en-US" dirty="0"/>
                    </a:p>
                  </a:txBody>
                  <a:tcPr/>
                </a:tc>
                <a:extLst>
                  <a:ext uri="{0D108BD9-81ED-4DB2-BD59-A6C34878D82A}">
                    <a16:rowId xmlns:a16="http://schemas.microsoft.com/office/drawing/2014/main" val="874938174"/>
                  </a:ext>
                </a:extLst>
              </a:tr>
            </a:tbl>
          </a:graphicData>
        </a:graphic>
      </p:graphicFrame>
      <p:graphicFrame>
        <p:nvGraphicFramePr>
          <p:cNvPr id="18" name="表 2">
            <a:extLst>
              <a:ext uri="{FF2B5EF4-FFF2-40B4-BE49-F238E27FC236}">
                <a16:creationId xmlns:a16="http://schemas.microsoft.com/office/drawing/2014/main" id="{A8A70542-62EB-4378-AA3F-C975E8468D79}"/>
              </a:ext>
            </a:extLst>
          </p:cNvPr>
          <p:cNvGraphicFramePr>
            <a:graphicFrameLocks noGrp="1"/>
          </p:cNvGraphicFramePr>
          <p:nvPr>
            <p:extLst>
              <p:ext uri="{D42A27DB-BD31-4B8C-83A1-F6EECF244321}">
                <p14:modId xmlns:p14="http://schemas.microsoft.com/office/powerpoint/2010/main" val="1114189728"/>
              </p:ext>
            </p:extLst>
          </p:nvPr>
        </p:nvGraphicFramePr>
        <p:xfrm>
          <a:off x="4576382" y="3586558"/>
          <a:ext cx="4284442" cy="1112520"/>
        </p:xfrm>
        <a:graphic>
          <a:graphicData uri="http://schemas.openxmlformats.org/drawingml/2006/table">
            <a:tbl>
              <a:tblPr bandRow="1">
                <a:tableStyleId>{5C22544A-7EE6-4342-B048-85BDC9FD1C3A}</a:tableStyleId>
              </a:tblPr>
              <a:tblGrid>
                <a:gridCol w="1608226">
                  <a:extLst>
                    <a:ext uri="{9D8B030D-6E8A-4147-A177-3AD203B41FA5}">
                      <a16:colId xmlns:a16="http://schemas.microsoft.com/office/drawing/2014/main" val="407589889"/>
                    </a:ext>
                  </a:extLst>
                </a:gridCol>
                <a:gridCol w="892072">
                  <a:extLst>
                    <a:ext uri="{9D8B030D-6E8A-4147-A177-3AD203B41FA5}">
                      <a16:colId xmlns:a16="http://schemas.microsoft.com/office/drawing/2014/main" val="2068786029"/>
                    </a:ext>
                  </a:extLst>
                </a:gridCol>
                <a:gridCol w="892072">
                  <a:extLst>
                    <a:ext uri="{9D8B030D-6E8A-4147-A177-3AD203B41FA5}">
                      <a16:colId xmlns:a16="http://schemas.microsoft.com/office/drawing/2014/main" val="2112731696"/>
                    </a:ext>
                  </a:extLst>
                </a:gridCol>
                <a:gridCol w="892072">
                  <a:extLst>
                    <a:ext uri="{9D8B030D-6E8A-4147-A177-3AD203B41FA5}">
                      <a16:colId xmlns:a16="http://schemas.microsoft.com/office/drawing/2014/main" val="473819083"/>
                    </a:ext>
                  </a:extLst>
                </a:gridCol>
              </a:tblGrid>
              <a:tr h="370840">
                <a:tc>
                  <a:txBody>
                    <a:bodyPr/>
                    <a:lstStyle/>
                    <a:p>
                      <a:pPr algn="ctr"/>
                      <a:r>
                        <a:rPr kumimoji="1" lang="ja-JP" altLang="en-US" dirty="0"/>
                        <a:t>ポイント基準</a:t>
                      </a:r>
                    </a:p>
                  </a:txBody>
                  <a:tcPr/>
                </a:tc>
                <a:tc>
                  <a:txBody>
                    <a:bodyPr/>
                    <a:lstStyle/>
                    <a:p>
                      <a:pPr algn="ctr"/>
                      <a:r>
                        <a:rPr kumimoji="1" lang="en-US" altLang="ja-JP" dirty="0"/>
                        <a:t>500</a:t>
                      </a:r>
                      <a:endParaRPr kumimoji="1" lang="ja-JP" altLang="en-US" dirty="0"/>
                    </a:p>
                  </a:txBody>
                  <a:tcPr/>
                </a:tc>
                <a:tc>
                  <a:txBody>
                    <a:bodyPr/>
                    <a:lstStyle/>
                    <a:p>
                      <a:pPr algn="ctr"/>
                      <a:r>
                        <a:rPr kumimoji="1" lang="en-US" altLang="ja-JP" dirty="0"/>
                        <a:t>1500</a:t>
                      </a:r>
                      <a:endParaRPr kumimoji="1" lang="ja-JP" altLang="en-US" dirty="0"/>
                    </a:p>
                  </a:txBody>
                  <a:tcPr/>
                </a:tc>
                <a:tc>
                  <a:txBody>
                    <a:bodyPr/>
                    <a:lstStyle/>
                    <a:p>
                      <a:pPr algn="ctr"/>
                      <a:r>
                        <a:rPr kumimoji="1" lang="en-US" altLang="ja-JP" dirty="0"/>
                        <a:t>3000</a:t>
                      </a:r>
                      <a:endParaRPr kumimoji="1" lang="ja-JP" altLang="en-US" dirty="0"/>
                    </a:p>
                  </a:txBody>
                  <a:tcPr/>
                </a:tc>
                <a:extLst>
                  <a:ext uri="{0D108BD9-81ED-4DB2-BD59-A6C34878D82A}">
                    <a16:rowId xmlns:a16="http://schemas.microsoft.com/office/drawing/2014/main" val="3621898175"/>
                  </a:ext>
                </a:extLst>
              </a:tr>
              <a:tr h="370840">
                <a:tc>
                  <a:txBody>
                    <a:bodyPr/>
                    <a:lstStyle/>
                    <a:p>
                      <a:pPr algn="ctr"/>
                      <a:r>
                        <a:rPr kumimoji="1" lang="ja-JP" altLang="en-US" dirty="0"/>
                        <a:t>バッヂの色</a:t>
                      </a:r>
                    </a:p>
                  </a:txBody>
                  <a:tcPr/>
                </a:tc>
                <a:tc>
                  <a:txBody>
                    <a:bodyPr/>
                    <a:lstStyle/>
                    <a:p>
                      <a:pPr algn="ctr"/>
                      <a:r>
                        <a:rPr kumimoji="1" lang="ja-JP" altLang="en-US" dirty="0"/>
                        <a:t>銅</a:t>
                      </a:r>
                    </a:p>
                  </a:txBody>
                  <a:tcPr/>
                </a:tc>
                <a:tc>
                  <a:txBody>
                    <a:bodyPr/>
                    <a:lstStyle/>
                    <a:p>
                      <a:pPr algn="ctr"/>
                      <a:r>
                        <a:rPr kumimoji="1" lang="ja-JP" altLang="en-US" dirty="0"/>
                        <a:t>銀</a:t>
                      </a:r>
                    </a:p>
                  </a:txBody>
                  <a:tcPr/>
                </a:tc>
                <a:tc>
                  <a:txBody>
                    <a:bodyPr/>
                    <a:lstStyle/>
                    <a:p>
                      <a:pPr algn="ctr"/>
                      <a:r>
                        <a:rPr kumimoji="1" lang="ja-JP" altLang="en-US" dirty="0"/>
                        <a:t>金</a:t>
                      </a:r>
                    </a:p>
                  </a:txBody>
                  <a:tcPr/>
                </a:tc>
                <a:extLst>
                  <a:ext uri="{0D108BD9-81ED-4DB2-BD59-A6C34878D82A}">
                    <a16:rowId xmlns:a16="http://schemas.microsoft.com/office/drawing/2014/main" val="3410837078"/>
                  </a:ext>
                </a:extLst>
              </a:tr>
              <a:tr h="370840">
                <a:tc>
                  <a:txBody>
                    <a:bodyPr/>
                    <a:lstStyle/>
                    <a:p>
                      <a:pPr algn="ctr"/>
                      <a:r>
                        <a:rPr kumimoji="1" lang="ja-JP" altLang="en-US" dirty="0"/>
                        <a:t>獲得した人数</a:t>
                      </a:r>
                    </a:p>
                  </a:txBody>
                  <a:tcPr/>
                </a:tc>
                <a:tc>
                  <a:txBody>
                    <a:bodyPr/>
                    <a:lstStyle/>
                    <a:p>
                      <a:pPr algn="ctr"/>
                      <a:r>
                        <a:rPr kumimoji="1" lang="en-US" altLang="ja-JP" dirty="0"/>
                        <a:t>9</a:t>
                      </a:r>
                      <a:endParaRPr kumimoji="1" lang="ja-JP" altLang="en-US" dirty="0"/>
                    </a:p>
                  </a:txBody>
                  <a:tcPr/>
                </a:tc>
                <a:tc>
                  <a:txBody>
                    <a:bodyPr/>
                    <a:lstStyle/>
                    <a:p>
                      <a:pPr algn="ctr"/>
                      <a:r>
                        <a:rPr kumimoji="1" lang="en-US" altLang="ja-JP" dirty="0"/>
                        <a:t>9</a:t>
                      </a:r>
                      <a:endParaRPr kumimoji="1" lang="ja-JP" altLang="en-US" dirty="0"/>
                    </a:p>
                  </a:txBody>
                  <a:tcPr/>
                </a:tc>
                <a:tc>
                  <a:txBody>
                    <a:bodyPr/>
                    <a:lstStyle/>
                    <a:p>
                      <a:pPr algn="ctr"/>
                      <a:r>
                        <a:rPr kumimoji="1" lang="en-US" altLang="ja-JP" dirty="0"/>
                        <a:t>7</a:t>
                      </a:r>
                      <a:endParaRPr kumimoji="1" lang="ja-JP" altLang="en-US" dirty="0"/>
                    </a:p>
                  </a:txBody>
                  <a:tcPr/>
                </a:tc>
                <a:extLst>
                  <a:ext uri="{0D108BD9-81ED-4DB2-BD59-A6C34878D82A}">
                    <a16:rowId xmlns:a16="http://schemas.microsoft.com/office/drawing/2014/main" val="874938174"/>
                  </a:ext>
                </a:extLst>
              </a:tr>
            </a:tbl>
          </a:graphicData>
        </a:graphic>
      </p:graphicFrame>
      <p:graphicFrame>
        <p:nvGraphicFramePr>
          <p:cNvPr id="19" name="表 2">
            <a:extLst>
              <a:ext uri="{FF2B5EF4-FFF2-40B4-BE49-F238E27FC236}">
                <a16:creationId xmlns:a16="http://schemas.microsoft.com/office/drawing/2014/main" id="{A7614899-2135-4687-A81C-496CE7ACA273}"/>
              </a:ext>
            </a:extLst>
          </p:cNvPr>
          <p:cNvGraphicFramePr>
            <a:graphicFrameLocks noGrp="1"/>
          </p:cNvGraphicFramePr>
          <p:nvPr>
            <p:extLst>
              <p:ext uri="{D42A27DB-BD31-4B8C-83A1-F6EECF244321}">
                <p14:modId xmlns:p14="http://schemas.microsoft.com/office/powerpoint/2010/main" val="3368055965"/>
              </p:ext>
            </p:extLst>
          </p:nvPr>
        </p:nvGraphicFramePr>
        <p:xfrm>
          <a:off x="4584402" y="5179210"/>
          <a:ext cx="4284442" cy="1112520"/>
        </p:xfrm>
        <a:graphic>
          <a:graphicData uri="http://schemas.openxmlformats.org/drawingml/2006/table">
            <a:tbl>
              <a:tblPr bandRow="1">
                <a:tableStyleId>{5C22544A-7EE6-4342-B048-85BDC9FD1C3A}</a:tableStyleId>
              </a:tblPr>
              <a:tblGrid>
                <a:gridCol w="1608226">
                  <a:extLst>
                    <a:ext uri="{9D8B030D-6E8A-4147-A177-3AD203B41FA5}">
                      <a16:colId xmlns:a16="http://schemas.microsoft.com/office/drawing/2014/main" val="407589889"/>
                    </a:ext>
                  </a:extLst>
                </a:gridCol>
                <a:gridCol w="892072">
                  <a:extLst>
                    <a:ext uri="{9D8B030D-6E8A-4147-A177-3AD203B41FA5}">
                      <a16:colId xmlns:a16="http://schemas.microsoft.com/office/drawing/2014/main" val="2068786029"/>
                    </a:ext>
                  </a:extLst>
                </a:gridCol>
                <a:gridCol w="892072">
                  <a:extLst>
                    <a:ext uri="{9D8B030D-6E8A-4147-A177-3AD203B41FA5}">
                      <a16:colId xmlns:a16="http://schemas.microsoft.com/office/drawing/2014/main" val="2112731696"/>
                    </a:ext>
                  </a:extLst>
                </a:gridCol>
                <a:gridCol w="892072">
                  <a:extLst>
                    <a:ext uri="{9D8B030D-6E8A-4147-A177-3AD203B41FA5}">
                      <a16:colId xmlns:a16="http://schemas.microsoft.com/office/drawing/2014/main" val="473819083"/>
                    </a:ext>
                  </a:extLst>
                </a:gridCol>
              </a:tblGrid>
              <a:tr h="370840">
                <a:tc>
                  <a:txBody>
                    <a:bodyPr/>
                    <a:lstStyle/>
                    <a:p>
                      <a:pPr algn="ctr"/>
                      <a:r>
                        <a:rPr kumimoji="1" lang="ja-JP" altLang="en-US" dirty="0"/>
                        <a:t>ポイント基準</a:t>
                      </a:r>
                    </a:p>
                  </a:txBody>
                  <a:tcPr/>
                </a:tc>
                <a:tc>
                  <a:txBody>
                    <a:bodyPr/>
                    <a:lstStyle/>
                    <a:p>
                      <a:pPr algn="ctr"/>
                      <a:r>
                        <a:rPr kumimoji="1" lang="en-US" altLang="ja-JP" dirty="0"/>
                        <a:t>500</a:t>
                      </a:r>
                      <a:endParaRPr kumimoji="1" lang="ja-JP" altLang="en-US" dirty="0"/>
                    </a:p>
                  </a:txBody>
                  <a:tcPr/>
                </a:tc>
                <a:tc>
                  <a:txBody>
                    <a:bodyPr/>
                    <a:lstStyle/>
                    <a:p>
                      <a:pPr algn="ctr"/>
                      <a:r>
                        <a:rPr kumimoji="1" lang="en-US" altLang="ja-JP" dirty="0"/>
                        <a:t>1500</a:t>
                      </a:r>
                      <a:endParaRPr kumimoji="1" lang="ja-JP" altLang="en-US" dirty="0"/>
                    </a:p>
                  </a:txBody>
                  <a:tcPr/>
                </a:tc>
                <a:tc>
                  <a:txBody>
                    <a:bodyPr/>
                    <a:lstStyle/>
                    <a:p>
                      <a:pPr algn="ctr"/>
                      <a:r>
                        <a:rPr kumimoji="1" lang="en-US" altLang="ja-JP" dirty="0"/>
                        <a:t>3000</a:t>
                      </a:r>
                      <a:endParaRPr kumimoji="1" lang="ja-JP" altLang="en-US" dirty="0"/>
                    </a:p>
                  </a:txBody>
                  <a:tcPr/>
                </a:tc>
                <a:extLst>
                  <a:ext uri="{0D108BD9-81ED-4DB2-BD59-A6C34878D82A}">
                    <a16:rowId xmlns:a16="http://schemas.microsoft.com/office/drawing/2014/main" val="3621898175"/>
                  </a:ext>
                </a:extLst>
              </a:tr>
              <a:tr h="370840">
                <a:tc>
                  <a:txBody>
                    <a:bodyPr/>
                    <a:lstStyle/>
                    <a:p>
                      <a:pPr algn="ctr"/>
                      <a:r>
                        <a:rPr kumimoji="1" lang="ja-JP" altLang="en-US" dirty="0"/>
                        <a:t>バッヂの色</a:t>
                      </a:r>
                    </a:p>
                  </a:txBody>
                  <a:tcPr/>
                </a:tc>
                <a:tc>
                  <a:txBody>
                    <a:bodyPr/>
                    <a:lstStyle/>
                    <a:p>
                      <a:pPr algn="ctr"/>
                      <a:r>
                        <a:rPr kumimoji="1" lang="ja-JP" altLang="en-US" dirty="0"/>
                        <a:t>銅</a:t>
                      </a:r>
                    </a:p>
                  </a:txBody>
                  <a:tcPr/>
                </a:tc>
                <a:tc>
                  <a:txBody>
                    <a:bodyPr/>
                    <a:lstStyle/>
                    <a:p>
                      <a:pPr algn="ctr"/>
                      <a:r>
                        <a:rPr kumimoji="1" lang="ja-JP" altLang="en-US" dirty="0"/>
                        <a:t>銀</a:t>
                      </a:r>
                    </a:p>
                  </a:txBody>
                  <a:tcPr/>
                </a:tc>
                <a:tc>
                  <a:txBody>
                    <a:bodyPr/>
                    <a:lstStyle/>
                    <a:p>
                      <a:pPr algn="ctr"/>
                      <a:r>
                        <a:rPr kumimoji="1" lang="ja-JP" altLang="en-US" dirty="0"/>
                        <a:t>金</a:t>
                      </a:r>
                    </a:p>
                  </a:txBody>
                  <a:tcPr/>
                </a:tc>
                <a:extLst>
                  <a:ext uri="{0D108BD9-81ED-4DB2-BD59-A6C34878D82A}">
                    <a16:rowId xmlns:a16="http://schemas.microsoft.com/office/drawing/2014/main" val="3410837078"/>
                  </a:ext>
                </a:extLst>
              </a:tr>
              <a:tr h="370840">
                <a:tc>
                  <a:txBody>
                    <a:bodyPr/>
                    <a:lstStyle/>
                    <a:p>
                      <a:pPr algn="ctr"/>
                      <a:r>
                        <a:rPr kumimoji="1" lang="ja-JP" altLang="en-US" dirty="0"/>
                        <a:t>獲得した人数</a:t>
                      </a:r>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10</a:t>
                      </a:r>
                      <a:endParaRPr kumimoji="1" lang="ja-JP" altLang="en-US" dirty="0"/>
                    </a:p>
                  </a:txBody>
                  <a:tcPr/>
                </a:tc>
                <a:extLst>
                  <a:ext uri="{0D108BD9-81ED-4DB2-BD59-A6C34878D82A}">
                    <a16:rowId xmlns:a16="http://schemas.microsoft.com/office/drawing/2014/main" val="874938174"/>
                  </a:ext>
                </a:extLst>
              </a:tr>
            </a:tbl>
          </a:graphicData>
        </a:graphic>
      </p:graphicFrame>
    </p:spTree>
    <p:extLst>
      <p:ext uri="{BB962C8B-B14F-4D97-AF65-F5344CB8AC3E}">
        <p14:creationId xmlns:p14="http://schemas.microsoft.com/office/powerpoint/2010/main" val="31643091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9612CAC-CEC9-4B4C-A91F-C8FA50C3F099}"/>
              </a:ext>
            </a:extLst>
          </p:cNvPr>
          <p:cNvSpPr txBox="1"/>
          <p:nvPr/>
        </p:nvSpPr>
        <p:spPr>
          <a:xfrm>
            <a:off x="4713283" y="264490"/>
            <a:ext cx="4152737" cy="369332"/>
          </a:xfrm>
          <a:prstGeom prst="rect">
            <a:avLst/>
          </a:prstGeom>
          <a:noFill/>
        </p:spPr>
        <p:txBody>
          <a:bodyPr wrap="square">
            <a:spAutoFit/>
          </a:bodyPr>
          <a:lstStyle/>
          <a:p>
            <a:r>
              <a:rPr lang="ja-JP" altLang="en-US" dirty="0"/>
              <a:t>歩数計算レベル</a:t>
            </a:r>
            <a:r>
              <a:rPr lang="en-US" altLang="ja-JP" dirty="0"/>
              <a:t>1</a:t>
            </a:r>
            <a:r>
              <a:rPr lang="ja-JP" altLang="en-US" dirty="0"/>
              <a:t>での総獲得ポイント</a:t>
            </a:r>
          </a:p>
        </p:txBody>
      </p:sp>
      <p:sp>
        <p:nvSpPr>
          <p:cNvPr id="4" name="テキスト ボックス 3">
            <a:extLst>
              <a:ext uri="{FF2B5EF4-FFF2-40B4-BE49-F238E27FC236}">
                <a16:creationId xmlns:a16="http://schemas.microsoft.com/office/drawing/2014/main" id="{50C539C7-3441-4721-85C7-1EE42B3D1FA2}"/>
              </a:ext>
            </a:extLst>
          </p:cNvPr>
          <p:cNvSpPr txBox="1"/>
          <p:nvPr/>
        </p:nvSpPr>
        <p:spPr>
          <a:xfrm>
            <a:off x="238084" y="273033"/>
            <a:ext cx="4192635" cy="369332"/>
          </a:xfrm>
          <a:prstGeom prst="rect">
            <a:avLst/>
          </a:prstGeom>
          <a:noFill/>
        </p:spPr>
        <p:txBody>
          <a:bodyPr wrap="square">
            <a:spAutoFit/>
          </a:bodyPr>
          <a:lstStyle/>
          <a:p>
            <a:r>
              <a:rPr lang="ja-JP" altLang="en-US" dirty="0"/>
              <a:t>歩数計算を通しての総獲得ポイント</a:t>
            </a:r>
          </a:p>
        </p:txBody>
      </p:sp>
      <p:sp>
        <p:nvSpPr>
          <p:cNvPr id="5" name="テキスト ボックス 4">
            <a:extLst>
              <a:ext uri="{FF2B5EF4-FFF2-40B4-BE49-F238E27FC236}">
                <a16:creationId xmlns:a16="http://schemas.microsoft.com/office/drawing/2014/main" id="{D1F9F858-E736-4EF7-B6E4-44ACBFF15AA6}"/>
              </a:ext>
            </a:extLst>
          </p:cNvPr>
          <p:cNvSpPr txBox="1"/>
          <p:nvPr/>
        </p:nvSpPr>
        <p:spPr>
          <a:xfrm>
            <a:off x="238084" y="1820786"/>
            <a:ext cx="4152737" cy="369332"/>
          </a:xfrm>
          <a:prstGeom prst="rect">
            <a:avLst/>
          </a:prstGeom>
          <a:noFill/>
        </p:spPr>
        <p:txBody>
          <a:bodyPr wrap="square">
            <a:spAutoFit/>
          </a:bodyPr>
          <a:lstStyle/>
          <a:p>
            <a:r>
              <a:rPr lang="ja-JP" altLang="en-US" dirty="0"/>
              <a:t>歩数計算レベル</a:t>
            </a:r>
            <a:r>
              <a:rPr lang="en-US" altLang="ja-JP" dirty="0"/>
              <a:t>2</a:t>
            </a:r>
            <a:r>
              <a:rPr lang="ja-JP" altLang="en-US" dirty="0"/>
              <a:t>での総獲得ポイント</a:t>
            </a:r>
          </a:p>
        </p:txBody>
      </p:sp>
      <p:graphicFrame>
        <p:nvGraphicFramePr>
          <p:cNvPr id="6" name="表 2">
            <a:extLst>
              <a:ext uri="{FF2B5EF4-FFF2-40B4-BE49-F238E27FC236}">
                <a16:creationId xmlns:a16="http://schemas.microsoft.com/office/drawing/2014/main" id="{B3C06466-34E3-45EB-A23A-471A6166FF69}"/>
              </a:ext>
            </a:extLst>
          </p:cNvPr>
          <p:cNvGraphicFramePr>
            <a:graphicFrameLocks noGrp="1"/>
          </p:cNvGraphicFramePr>
          <p:nvPr>
            <p:extLst>
              <p:ext uri="{D42A27DB-BD31-4B8C-83A1-F6EECF244321}">
                <p14:modId xmlns:p14="http://schemas.microsoft.com/office/powerpoint/2010/main" val="3658197472"/>
              </p:ext>
            </p:extLst>
          </p:nvPr>
        </p:nvGraphicFramePr>
        <p:xfrm>
          <a:off x="238084" y="601484"/>
          <a:ext cx="4284442" cy="1112520"/>
        </p:xfrm>
        <a:graphic>
          <a:graphicData uri="http://schemas.openxmlformats.org/drawingml/2006/table">
            <a:tbl>
              <a:tblPr bandRow="1">
                <a:tableStyleId>{5C22544A-7EE6-4342-B048-85BDC9FD1C3A}</a:tableStyleId>
              </a:tblPr>
              <a:tblGrid>
                <a:gridCol w="1608226">
                  <a:extLst>
                    <a:ext uri="{9D8B030D-6E8A-4147-A177-3AD203B41FA5}">
                      <a16:colId xmlns:a16="http://schemas.microsoft.com/office/drawing/2014/main" val="407589889"/>
                    </a:ext>
                  </a:extLst>
                </a:gridCol>
                <a:gridCol w="892072">
                  <a:extLst>
                    <a:ext uri="{9D8B030D-6E8A-4147-A177-3AD203B41FA5}">
                      <a16:colId xmlns:a16="http://schemas.microsoft.com/office/drawing/2014/main" val="2068786029"/>
                    </a:ext>
                  </a:extLst>
                </a:gridCol>
                <a:gridCol w="892072">
                  <a:extLst>
                    <a:ext uri="{9D8B030D-6E8A-4147-A177-3AD203B41FA5}">
                      <a16:colId xmlns:a16="http://schemas.microsoft.com/office/drawing/2014/main" val="2112731696"/>
                    </a:ext>
                  </a:extLst>
                </a:gridCol>
                <a:gridCol w="892072">
                  <a:extLst>
                    <a:ext uri="{9D8B030D-6E8A-4147-A177-3AD203B41FA5}">
                      <a16:colId xmlns:a16="http://schemas.microsoft.com/office/drawing/2014/main" val="473819083"/>
                    </a:ext>
                  </a:extLst>
                </a:gridCol>
              </a:tblGrid>
              <a:tr h="370840">
                <a:tc>
                  <a:txBody>
                    <a:bodyPr/>
                    <a:lstStyle/>
                    <a:p>
                      <a:pPr algn="ctr"/>
                      <a:r>
                        <a:rPr kumimoji="1" lang="ja-JP" altLang="en-US" dirty="0"/>
                        <a:t>ポイント基準</a:t>
                      </a:r>
                    </a:p>
                  </a:txBody>
                  <a:tcPr/>
                </a:tc>
                <a:tc>
                  <a:txBody>
                    <a:bodyPr/>
                    <a:lstStyle/>
                    <a:p>
                      <a:pPr algn="ctr"/>
                      <a:r>
                        <a:rPr kumimoji="1" lang="en-US" altLang="ja-JP" dirty="0"/>
                        <a:t>5000</a:t>
                      </a:r>
                      <a:endParaRPr kumimoji="1" lang="ja-JP" altLang="en-US" dirty="0"/>
                    </a:p>
                  </a:txBody>
                  <a:tcPr/>
                </a:tc>
                <a:tc>
                  <a:txBody>
                    <a:bodyPr/>
                    <a:lstStyle/>
                    <a:p>
                      <a:pPr algn="ctr"/>
                      <a:r>
                        <a:rPr kumimoji="1" lang="en-US" altLang="ja-JP" dirty="0"/>
                        <a:t>10000</a:t>
                      </a:r>
                      <a:endParaRPr kumimoji="1" lang="ja-JP" altLang="en-US" dirty="0"/>
                    </a:p>
                  </a:txBody>
                  <a:tcPr/>
                </a:tc>
                <a:tc>
                  <a:txBody>
                    <a:bodyPr/>
                    <a:lstStyle/>
                    <a:p>
                      <a:pPr algn="ctr"/>
                      <a:r>
                        <a:rPr kumimoji="1" lang="en-US" altLang="ja-JP" dirty="0"/>
                        <a:t>20000</a:t>
                      </a:r>
                      <a:endParaRPr kumimoji="1" lang="ja-JP" altLang="en-US" dirty="0"/>
                    </a:p>
                  </a:txBody>
                  <a:tcPr/>
                </a:tc>
                <a:extLst>
                  <a:ext uri="{0D108BD9-81ED-4DB2-BD59-A6C34878D82A}">
                    <a16:rowId xmlns:a16="http://schemas.microsoft.com/office/drawing/2014/main" val="3621898175"/>
                  </a:ext>
                </a:extLst>
              </a:tr>
              <a:tr h="370840">
                <a:tc>
                  <a:txBody>
                    <a:bodyPr/>
                    <a:lstStyle/>
                    <a:p>
                      <a:pPr algn="ctr"/>
                      <a:r>
                        <a:rPr kumimoji="1" lang="ja-JP" altLang="en-US" dirty="0"/>
                        <a:t>バッヂの色</a:t>
                      </a:r>
                    </a:p>
                  </a:txBody>
                  <a:tcPr/>
                </a:tc>
                <a:tc>
                  <a:txBody>
                    <a:bodyPr/>
                    <a:lstStyle/>
                    <a:p>
                      <a:pPr algn="ctr"/>
                      <a:r>
                        <a:rPr kumimoji="1" lang="ja-JP" altLang="en-US" dirty="0"/>
                        <a:t>銅</a:t>
                      </a:r>
                    </a:p>
                  </a:txBody>
                  <a:tcPr/>
                </a:tc>
                <a:tc>
                  <a:txBody>
                    <a:bodyPr/>
                    <a:lstStyle/>
                    <a:p>
                      <a:pPr algn="ctr"/>
                      <a:r>
                        <a:rPr kumimoji="1" lang="ja-JP" altLang="en-US" dirty="0"/>
                        <a:t>銀</a:t>
                      </a:r>
                    </a:p>
                  </a:txBody>
                  <a:tcPr/>
                </a:tc>
                <a:tc>
                  <a:txBody>
                    <a:bodyPr/>
                    <a:lstStyle/>
                    <a:p>
                      <a:pPr algn="ctr"/>
                      <a:r>
                        <a:rPr kumimoji="1" lang="ja-JP" altLang="en-US" dirty="0"/>
                        <a:t>金</a:t>
                      </a:r>
                    </a:p>
                  </a:txBody>
                  <a:tcPr/>
                </a:tc>
                <a:extLst>
                  <a:ext uri="{0D108BD9-81ED-4DB2-BD59-A6C34878D82A}">
                    <a16:rowId xmlns:a16="http://schemas.microsoft.com/office/drawing/2014/main" val="3410837078"/>
                  </a:ext>
                </a:extLst>
              </a:tr>
              <a:tr h="370840">
                <a:tc>
                  <a:txBody>
                    <a:bodyPr/>
                    <a:lstStyle/>
                    <a:p>
                      <a:pPr algn="ctr"/>
                      <a:r>
                        <a:rPr kumimoji="1" lang="ja-JP" altLang="en-US" dirty="0"/>
                        <a:t>獲得した人数</a:t>
                      </a:r>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10</a:t>
                      </a:r>
                      <a:endParaRPr kumimoji="1" lang="ja-JP" altLang="en-US" dirty="0"/>
                    </a:p>
                  </a:txBody>
                  <a:tcPr/>
                </a:tc>
                <a:extLst>
                  <a:ext uri="{0D108BD9-81ED-4DB2-BD59-A6C34878D82A}">
                    <a16:rowId xmlns:a16="http://schemas.microsoft.com/office/drawing/2014/main" val="874938174"/>
                  </a:ext>
                </a:extLst>
              </a:tr>
            </a:tbl>
          </a:graphicData>
        </a:graphic>
      </p:graphicFrame>
      <p:graphicFrame>
        <p:nvGraphicFramePr>
          <p:cNvPr id="7" name="表 2">
            <a:extLst>
              <a:ext uri="{FF2B5EF4-FFF2-40B4-BE49-F238E27FC236}">
                <a16:creationId xmlns:a16="http://schemas.microsoft.com/office/drawing/2014/main" id="{B17476F8-35E2-4F49-A6B8-3BFB506C2B79}"/>
              </a:ext>
            </a:extLst>
          </p:cNvPr>
          <p:cNvGraphicFramePr>
            <a:graphicFrameLocks noGrp="1"/>
          </p:cNvGraphicFramePr>
          <p:nvPr>
            <p:extLst>
              <p:ext uri="{D42A27DB-BD31-4B8C-83A1-F6EECF244321}">
                <p14:modId xmlns:p14="http://schemas.microsoft.com/office/powerpoint/2010/main" val="1906041492"/>
              </p:ext>
            </p:extLst>
          </p:nvPr>
        </p:nvGraphicFramePr>
        <p:xfrm>
          <a:off x="4713283" y="601484"/>
          <a:ext cx="4284442" cy="1112520"/>
        </p:xfrm>
        <a:graphic>
          <a:graphicData uri="http://schemas.openxmlformats.org/drawingml/2006/table">
            <a:tbl>
              <a:tblPr bandRow="1">
                <a:tableStyleId>{5C22544A-7EE6-4342-B048-85BDC9FD1C3A}</a:tableStyleId>
              </a:tblPr>
              <a:tblGrid>
                <a:gridCol w="1608226">
                  <a:extLst>
                    <a:ext uri="{9D8B030D-6E8A-4147-A177-3AD203B41FA5}">
                      <a16:colId xmlns:a16="http://schemas.microsoft.com/office/drawing/2014/main" val="407589889"/>
                    </a:ext>
                  </a:extLst>
                </a:gridCol>
                <a:gridCol w="892072">
                  <a:extLst>
                    <a:ext uri="{9D8B030D-6E8A-4147-A177-3AD203B41FA5}">
                      <a16:colId xmlns:a16="http://schemas.microsoft.com/office/drawing/2014/main" val="2068786029"/>
                    </a:ext>
                  </a:extLst>
                </a:gridCol>
                <a:gridCol w="892072">
                  <a:extLst>
                    <a:ext uri="{9D8B030D-6E8A-4147-A177-3AD203B41FA5}">
                      <a16:colId xmlns:a16="http://schemas.microsoft.com/office/drawing/2014/main" val="2112731696"/>
                    </a:ext>
                  </a:extLst>
                </a:gridCol>
                <a:gridCol w="892072">
                  <a:extLst>
                    <a:ext uri="{9D8B030D-6E8A-4147-A177-3AD203B41FA5}">
                      <a16:colId xmlns:a16="http://schemas.microsoft.com/office/drawing/2014/main" val="473819083"/>
                    </a:ext>
                  </a:extLst>
                </a:gridCol>
              </a:tblGrid>
              <a:tr h="370840">
                <a:tc>
                  <a:txBody>
                    <a:bodyPr/>
                    <a:lstStyle/>
                    <a:p>
                      <a:pPr algn="ctr"/>
                      <a:r>
                        <a:rPr kumimoji="1" lang="ja-JP" altLang="en-US" dirty="0"/>
                        <a:t>ポイント基準</a:t>
                      </a:r>
                    </a:p>
                  </a:txBody>
                  <a:tcPr/>
                </a:tc>
                <a:tc>
                  <a:txBody>
                    <a:bodyPr/>
                    <a:lstStyle/>
                    <a:p>
                      <a:pPr algn="ctr"/>
                      <a:r>
                        <a:rPr kumimoji="1" lang="en-US" altLang="ja-JP" dirty="0"/>
                        <a:t>5000</a:t>
                      </a:r>
                      <a:endParaRPr kumimoji="1" lang="ja-JP" altLang="en-US" dirty="0"/>
                    </a:p>
                  </a:txBody>
                  <a:tcPr/>
                </a:tc>
                <a:tc>
                  <a:txBody>
                    <a:bodyPr/>
                    <a:lstStyle/>
                    <a:p>
                      <a:pPr algn="ctr"/>
                      <a:r>
                        <a:rPr kumimoji="1" lang="en-US" altLang="ja-JP" dirty="0"/>
                        <a:t>15000</a:t>
                      </a:r>
                      <a:endParaRPr kumimoji="1" lang="ja-JP" altLang="en-US" dirty="0"/>
                    </a:p>
                  </a:txBody>
                  <a:tcPr/>
                </a:tc>
                <a:tc>
                  <a:txBody>
                    <a:bodyPr/>
                    <a:lstStyle/>
                    <a:p>
                      <a:pPr algn="ctr"/>
                      <a:r>
                        <a:rPr kumimoji="1" lang="en-US" altLang="ja-JP" dirty="0"/>
                        <a:t>25000</a:t>
                      </a:r>
                      <a:endParaRPr kumimoji="1" lang="ja-JP" altLang="en-US" dirty="0"/>
                    </a:p>
                  </a:txBody>
                  <a:tcPr/>
                </a:tc>
                <a:extLst>
                  <a:ext uri="{0D108BD9-81ED-4DB2-BD59-A6C34878D82A}">
                    <a16:rowId xmlns:a16="http://schemas.microsoft.com/office/drawing/2014/main" val="3621898175"/>
                  </a:ext>
                </a:extLst>
              </a:tr>
              <a:tr h="370840">
                <a:tc>
                  <a:txBody>
                    <a:bodyPr/>
                    <a:lstStyle/>
                    <a:p>
                      <a:pPr algn="ctr"/>
                      <a:r>
                        <a:rPr kumimoji="1" lang="ja-JP" altLang="en-US" dirty="0"/>
                        <a:t>バッヂの色</a:t>
                      </a:r>
                    </a:p>
                  </a:txBody>
                  <a:tcPr/>
                </a:tc>
                <a:tc>
                  <a:txBody>
                    <a:bodyPr/>
                    <a:lstStyle/>
                    <a:p>
                      <a:pPr algn="ctr"/>
                      <a:r>
                        <a:rPr kumimoji="1" lang="ja-JP" altLang="en-US" dirty="0"/>
                        <a:t>銅</a:t>
                      </a:r>
                    </a:p>
                  </a:txBody>
                  <a:tcPr/>
                </a:tc>
                <a:tc>
                  <a:txBody>
                    <a:bodyPr/>
                    <a:lstStyle/>
                    <a:p>
                      <a:pPr algn="ctr"/>
                      <a:r>
                        <a:rPr kumimoji="1" lang="ja-JP" altLang="en-US" dirty="0"/>
                        <a:t>銀</a:t>
                      </a:r>
                    </a:p>
                  </a:txBody>
                  <a:tcPr/>
                </a:tc>
                <a:tc>
                  <a:txBody>
                    <a:bodyPr/>
                    <a:lstStyle/>
                    <a:p>
                      <a:pPr algn="ctr"/>
                      <a:r>
                        <a:rPr kumimoji="1" lang="ja-JP" altLang="en-US" dirty="0"/>
                        <a:t>金</a:t>
                      </a:r>
                    </a:p>
                  </a:txBody>
                  <a:tcPr/>
                </a:tc>
                <a:extLst>
                  <a:ext uri="{0D108BD9-81ED-4DB2-BD59-A6C34878D82A}">
                    <a16:rowId xmlns:a16="http://schemas.microsoft.com/office/drawing/2014/main" val="3410837078"/>
                  </a:ext>
                </a:extLst>
              </a:tr>
              <a:tr h="370840">
                <a:tc>
                  <a:txBody>
                    <a:bodyPr/>
                    <a:lstStyle/>
                    <a:p>
                      <a:pPr algn="ctr"/>
                      <a:r>
                        <a:rPr kumimoji="1" lang="ja-JP" altLang="en-US" dirty="0"/>
                        <a:t>獲得した人数</a:t>
                      </a:r>
                    </a:p>
                  </a:txBody>
                  <a:tcPr/>
                </a:tc>
                <a:tc>
                  <a:txBody>
                    <a:bodyPr/>
                    <a:lstStyle/>
                    <a:p>
                      <a:pPr algn="ctr"/>
                      <a:r>
                        <a:rPr kumimoji="1" lang="en-US" altLang="ja-JP" dirty="0"/>
                        <a:t>9</a:t>
                      </a:r>
                      <a:endParaRPr kumimoji="1" lang="ja-JP" altLang="en-US" dirty="0"/>
                    </a:p>
                  </a:txBody>
                  <a:tcPr/>
                </a:tc>
                <a:tc>
                  <a:txBody>
                    <a:bodyPr/>
                    <a:lstStyle/>
                    <a:p>
                      <a:pPr algn="ctr"/>
                      <a:r>
                        <a:rPr kumimoji="1" lang="en-US" altLang="ja-JP" dirty="0"/>
                        <a:t>4</a:t>
                      </a:r>
                      <a:endParaRPr kumimoji="1" lang="ja-JP" altLang="en-US" dirty="0"/>
                    </a:p>
                  </a:txBody>
                  <a:tcPr/>
                </a:tc>
                <a:tc>
                  <a:txBody>
                    <a:bodyPr/>
                    <a:lstStyle/>
                    <a:p>
                      <a:pPr algn="ctr"/>
                      <a:r>
                        <a:rPr kumimoji="1" lang="en-US" altLang="ja-JP" dirty="0"/>
                        <a:t>0</a:t>
                      </a:r>
                      <a:endParaRPr kumimoji="1" lang="ja-JP" altLang="en-US" dirty="0"/>
                    </a:p>
                  </a:txBody>
                  <a:tcPr/>
                </a:tc>
                <a:extLst>
                  <a:ext uri="{0D108BD9-81ED-4DB2-BD59-A6C34878D82A}">
                    <a16:rowId xmlns:a16="http://schemas.microsoft.com/office/drawing/2014/main" val="874938174"/>
                  </a:ext>
                </a:extLst>
              </a:tr>
            </a:tbl>
          </a:graphicData>
        </a:graphic>
      </p:graphicFrame>
      <p:graphicFrame>
        <p:nvGraphicFramePr>
          <p:cNvPr id="8" name="表 2">
            <a:extLst>
              <a:ext uri="{FF2B5EF4-FFF2-40B4-BE49-F238E27FC236}">
                <a16:creationId xmlns:a16="http://schemas.microsoft.com/office/drawing/2014/main" id="{977F6151-6AD0-4E5D-9465-F904297A8418}"/>
              </a:ext>
            </a:extLst>
          </p:cNvPr>
          <p:cNvGraphicFramePr>
            <a:graphicFrameLocks noGrp="1"/>
          </p:cNvGraphicFramePr>
          <p:nvPr>
            <p:extLst>
              <p:ext uri="{D42A27DB-BD31-4B8C-83A1-F6EECF244321}">
                <p14:modId xmlns:p14="http://schemas.microsoft.com/office/powerpoint/2010/main" val="1244804627"/>
              </p:ext>
            </p:extLst>
          </p:nvPr>
        </p:nvGraphicFramePr>
        <p:xfrm>
          <a:off x="238084" y="2190118"/>
          <a:ext cx="4284442" cy="1112520"/>
        </p:xfrm>
        <a:graphic>
          <a:graphicData uri="http://schemas.openxmlformats.org/drawingml/2006/table">
            <a:tbl>
              <a:tblPr bandRow="1">
                <a:tableStyleId>{5C22544A-7EE6-4342-B048-85BDC9FD1C3A}</a:tableStyleId>
              </a:tblPr>
              <a:tblGrid>
                <a:gridCol w="1608226">
                  <a:extLst>
                    <a:ext uri="{9D8B030D-6E8A-4147-A177-3AD203B41FA5}">
                      <a16:colId xmlns:a16="http://schemas.microsoft.com/office/drawing/2014/main" val="407589889"/>
                    </a:ext>
                  </a:extLst>
                </a:gridCol>
                <a:gridCol w="892072">
                  <a:extLst>
                    <a:ext uri="{9D8B030D-6E8A-4147-A177-3AD203B41FA5}">
                      <a16:colId xmlns:a16="http://schemas.microsoft.com/office/drawing/2014/main" val="2068786029"/>
                    </a:ext>
                  </a:extLst>
                </a:gridCol>
                <a:gridCol w="892072">
                  <a:extLst>
                    <a:ext uri="{9D8B030D-6E8A-4147-A177-3AD203B41FA5}">
                      <a16:colId xmlns:a16="http://schemas.microsoft.com/office/drawing/2014/main" val="2112731696"/>
                    </a:ext>
                  </a:extLst>
                </a:gridCol>
                <a:gridCol w="892072">
                  <a:extLst>
                    <a:ext uri="{9D8B030D-6E8A-4147-A177-3AD203B41FA5}">
                      <a16:colId xmlns:a16="http://schemas.microsoft.com/office/drawing/2014/main" val="473819083"/>
                    </a:ext>
                  </a:extLst>
                </a:gridCol>
              </a:tblGrid>
              <a:tr h="370840">
                <a:tc>
                  <a:txBody>
                    <a:bodyPr/>
                    <a:lstStyle/>
                    <a:p>
                      <a:pPr algn="ctr"/>
                      <a:r>
                        <a:rPr kumimoji="1" lang="ja-JP" altLang="en-US" dirty="0"/>
                        <a:t>ポイント基準</a:t>
                      </a:r>
                    </a:p>
                  </a:txBody>
                  <a:tcPr/>
                </a:tc>
                <a:tc>
                  <a:txBody>
                    <a:bodyPr/>
                    <a:lstStyle/>
                    <a:p>
                      <a:pPr algn="ctr"/>
                      <a:r>
                        <a:rPr kumimoji="1" lang="en-US" altLang="ja-JP" dirty="0"/>
                        <a:t>3000</a:t>
                      </a:r>
                      <a:endParaRPr kumimoji="1" lang="ja-JP" altLang="en-US" dirty="0"/>
                    </a:p>
                  </a:txBody>
                  <a:tcPr/>
                </a:tc>
                <a:tc>
                  <a:txBody>
                    <a:bodyPr/>
                    <a:lstStyle/>
                    <a:p>
                      <a:pPr algn="ctr"/>
                      <a:r>
                        <a:rPr kumimoji="1" lang="en-US" altLang="ja-JP" dirty="0"/>
                        <a:t>7000</a:t>
                      </a:r>
                      <a:endParaRPr kumimoji="1" lang="ja-JP" altLang="en-US" dirty="0"/>
                    </a:p>
                  </a:txBody>
                  <a:tcPr/>
                </a:tc>
                <a:tc>
                  <a:txBody>
                    <a:bodyPr/>
                    <a:lstStyle/>
                    <a:p>
                      <a:pPr algn="ctr"/>
                      <a:r>
                        <a:rPr kumimoji="1" lang="en-US" altLang="ja-JP" dirty="0"/>
                        <a:t>10000</a:t>
                      </a:r>
                      <a:endParaRPr kumimoji="1" lang="ja-JP" altLang="en-US" dirty="0"/>
                    </a:p>
                  </a:txBody>
                  <a:tcPr/>
                </a:tc>
                <a:extLst>
                  <a:ext uri="{0D108BD9-81ED-4DB2-BD59-A6C34878D82A}">
                    <a16:rowId xmlns:a16="http://schemas.microsoft.com/office/drawing/2014/main" val="3621898175"/>
                  </a:ext>
                </a:extLst>
              </a:tr>
              <a:tr h="370840">
                <a:tc>
                  <a:txBody>
                    <a:bodyPr/>
                    <a:lstStyle/>
                    <a:p>
                      <a:pPr algn="ctr"/>
                      <a:r>
                        <a:rPr kumimoji="1" lang="ja-JP" altLang="en-US" dirty="0"/>
                        <a:t>バッヂの色</a:t>
                      </a:r>
                    </a:p>
                  </a:txBody>
                  <a:tcPr/>
                </a:tc>
                <a:tc>
                  <a:txBody>
                    <a:bodyPr/>
                    <a:lstStyle/>
                    <a:p>
                      <a:pPr algn="ctr"/>
                      <a:r>
                        <a:rPr kumimoji="1" lang="ja-JP" altLang="en-US" dirty="0"/>
                        <a:t>銅</a:t>
                      </a:r>
                    </a:p>
                  </a:txBody>
                  <a:tcPr/>
                </a:tc>
                <a:tc>
                  <a:txBody>
                    <a:bodyPr/>
                    <a:lstStyle/>
                    <a:p>
                      <a:pPr algn="ctr"/>
                      <a:r>
                        <a:rPr kumimoji="1" lang="ja-JP" altLang="en-US" dirty="0"/>
                        <a:t>銀</a:t>
                      </a:r>
                    </a:p>
                  </a:txBody>
                  <a:tcPr/>
                </a:tc>
                <a:tc>
                  <a:txBody>
                    <a:bodyPr/>
                    <a:lstStyle/>
                    <a:p>
                      <a:pPr algn="ctr"/>
                      <a:r>
                        <a:rPr kumimoji="1" lang="ja-JP" altLang="en-US" dirty="0"/>
                        <a:t>金</a:t>
                      </a:r>
                    </a:p>
                  </a:txBody>
                  <a:tcPr/>
                </a:tc>
                <a:extLst>
                  <a:ext uri="{0D108BD9-81ED-4DB2-BD59-A6C34878D82A}">
                    <a16:rowId xmlns:a16="http://schemas.microsoft.com/office/drawing/2014/main" val="3410837078"/>
                  </a:ext>
                </a:extLst>
              </a:tr>
              <a:tr h="370840">
                <a:tc>
                  <a:txBody>
                    <a:bodyPr/>
                    <a:lstStyle/>
                    <a:p>
                      <a:pPr algn="ctr"/>
                      <a:r>
                        <a:rPr kumimoji="1" lang="ja-JP" altLang="en-US" dirty="0"/>
                        <a:t>獲得した人数</a:t>
                      </a:r>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9</a:t>
                      </a:r>
                      <a:endParaRPr kumimoji="1" lang="ja-JP" altLang="en-US" dirty="0"/>
                    </a:p>
                  </a:txBody>
                  <a:tcPr/>
                </a:tc>
                <a:extLst>
                  <a:ext uri="{0D108BD9-81ED-4DB2-BD59-A6C34878D82A}">
                    <a16:rowId xmlns:a16="http://schemas.microsoft.com/office/drawing/2014/main" val="874938174"/>
                  </a:ext>
                </a:extLst>
              </a:tr>
            </a:tbl>
          </a:graphicData>
        </a:graphic>
      </p:graphicFrame>
    </p:spTree>
    <p:extLst>
      <p:ext uri="{BB962C8B-B14F-4D97-AF65-F5344CB8AC3E}">
        <p14:creationId xmlns:p14="http://schemas.microsoft.com/office/powerpoint/2010/main" val="28831886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385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FE106CC8-6B3A-4587-BF5E-1A5E65982E7C}"/>
              </a:ext>
            </a:extLst>
          </p:cNvPr>
          <p:cNvGrpSpPr/>
          <p:nvPr/>
        </p:nvGrpSpPr>
        <p:grpSpPr>
          <a:xfrm>
            <a:off x="4544393" y="2174580"/>
            <a:ext cx="3525540" cy="2833714"/>
            <a:chOff x="6251628" y="1702354"/>
            <a:chExt cx="4700720" cy="3778284"/>
          </a:xfrm>
        </p:grpSpPr>
        <p:pic>
          <p:nvPicPr>
            <p:cNvPr id="4" name="図 3">
              <a:extLst>
                <a:ext uri="{FF2B5EF4-FFF2-40B4-BE49-F238E27FC236}">
                  <a16:creationId xmlns:a16="http://schemas.microsoft.com/office/drawing/2014/main" id="{96B8889A-533B-1F40-A9DA-447CBA28BCB1}"/>
                </a:ext>
              </a:extLst>
            </p:cNvPr>
            <p:cNvPicPr>
              <a:picLocks noChangeAspect="1"/>
            </p:cNvPicPr>
            <p:nvPr/>
          </p:nvPicPr>
          <p:blipFill>
            <a:blip r:embed="rId2" cstate="print"/>
            <a:stretch>
              <a:fillRect/>
            </a:stretch>
          </p:blipFill>
          <p:spPr>
            <a:xfrm>
              <a:off x="10021155" y="2078287"/>
              <a:ext cx="682446" cy="682446"/>
            </a:xfrm>
            <a:prstGeom prst="rect">
              <a:avLst/>
            </a:prstGeom>
            <a:solidFill>
              <a:schemeClr val="bg1"/>
            </a:solidFill>
          </p:spPr>
        </p:pic>
        <p:pic>
          <p:nvPicPr>
            <p:cNvPr id="5" name="図 4">
              <a:extLst>
                <a:ext uri="{FF2B5EF4-FFF2-40B4-BE49-F238E27FC236}">
                  <a16:creationId xmlns:a16="http://schemas.microsoft.com/office/drawing/2014/main" id="{2FD594E1-8B24-6F45-8481-49E5AAD35D9B}"/>
                </a:ext>
              </a:extLst>
            </p:cNvPr>
            <p:cNvPicPr>
              <a:picLocks noChangeAspect="1"/>
            </p:cNvPicPr>
            <p:nvPr/>
          </p:nvPicPr>
          <p:blipFill>
            <a:blip r:embed="rId3"/>
            <a:stretch>
              <a:fillRect/>
            </a:stretch>
          </p:blipFill>
          <p:spPr>
            <a:xfrm>
              <a:off x="9573278" y="4843370"/>
              <a:ext cx="384334" cy="384334"/>
            </a:xfrm>
            <a:prstGeom prst="rect">
              <a:avLst/>
            </a:prstGeom>
          </p:spPr>
        </p:pic>
        <p:sp>
          <p:nvSpPr>
            <p:cNvPr id="6" name="円弧 5">
              <a:extLst>
                <a:ext uri="{FF2B5EF4-FFF2-40B4-BE49-F238E27FC236}">
                  <a16:creationId xmlns:a16="http://schemas.microsoft.com/office/drawing/2014/main" id="{EAC5172E-80D1-A947-8A18-6C3261E5BA24}"/>
                </a:ext>
              </a:extLst>
            </p:cNvPr>
            <p:cNvSpPr/>
            <p:nvPr/>
          </p:nvSpPr>
          <p:spPr>
            <a:xfrm>
              <a:off x="7119287" y="2008655"/>
              <a:ext cx="3060546" cy="3060546"/>
            </a:xfrm>
            <a:prstGeom prst="arc">
              <a:avLst>
                <a:gd name="adj1" fmla="val 19833924"/>
                <a:gd name="adj2" fmla="val 21511170"/>
              </a:avLst>
            </a:prstGeom>
            <a:ln w="63500">
              <a:headEnd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7" name="角丸四角形 6">
              <a:extLst>
                <a:ext uri="{FF2B5EF4-FFF2-40B4-BE49-F238E27FC236}">
                  <a16:creationId xmlns:a16="http://schemas.microsoft.com/office/drawing/2014/main" id="{E889A638-7707-BC45-9E4E-48D663894185}"/>
                </a:ext>
              </a:extLst>
            </p:cNvPr>
            <p:cNvSpPr/>
            <p:nvPr/>
          </p:nvSpPr>
          <p:spPr>
            <a:xfrm>
              <a:off x="8926067" y="4070216"/>
              <a:ext cx="1777534" cy="720080"/>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5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Earning points</a:t>
              </a:r>
              <a:endParaRPr lang="ja-JP" altLang="en-US" sz="15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sp>
          <p:nvSpPr>
            <p:cNvPr id="8" name="角丸四角形 7">
              <a:extLst>
                <a:ext uri="{FF2B5EF4-FFF2-40B4-BE49-F238E27FC236}">
                  <a16:creationId xmlns:a16="http://schemas.microsoft.com/office/drawing/2014/main" id="{823EBF61-E368-1B48-8ABB-B51ED97F5FE7}"/>
                </a:ext>
              </a:extLst>
            </p:cNvPr>
            <p:cNvSpPr/>
            <p:nvPr/>
          </p:nvSpPr>
          <p:spPr>
            <a:xfrm>
              <a:off x="7131303" y="1702354"/>
              <a:ext cx="2895459" cy="1122999"/>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L1: Altruistic action</a:t>
              </a:r>
            </a:p>
            <a:p>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L2: Betting on others, or</a:t>
              </a:r>
            </a:p>
            <a:p>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      Encouraging altruistic 	actions of others</a:t>
              </a:r>
            </a:p>
          </p:txBody>
        </p:sp>
        <p:sp>
          <p:nvSpPr>
            <p:cNvPr id="9" name="角丸四角形 8">
              <a:extLst>
                <a:ext uri="{FF2B5EF4-FFF2-40B4-BE49-F238E27FC236}">
                  <a16:creationId xmlns:a16="http://schemas.microsoft.com/office/drawing/2014/main" id="{A4A260C5-1A1D-C045-A69F-0023059B6155}"/>
                </a:ext>
              </a:extLst>
            </p:cNvPr>
            <p:cNvSpPr/>
            <p:nvPr/>
          </p:nvSpPr>
          <p:spPr>
            <a:xfrm>
              <a:off x="6592131" y="4078059"/>
              <a:ext cx="1800200" cy="720080"/>
            </a:xfrm>
            <a:prstGeom prst="roundRect">
              <a:avLst/>
            </a:prstGeom>
            <a:solidFill>
              <a:schemeClr val="bg1"/>
            </a:solid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Learning &amp; motivation</a:t>
              </a:r>
              <a:endParaRPr lang="ja-JP" altLang="en-US"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16E31C6E-77EB-DC45-BFCC-0084CA58D242}"/>
                </a:ext>
              </a:extLst>
            </p:cNvPr>
            <p:cNvSpPr txBox="1"/>
            <p:nvPr/>
          </p:nvSpPr>
          <p:spPr>
            <a:xfrm>
              <a:off x="8405743" y="2906536"/>
              <a:ext cx="1798083" cy="677108"/>
            </a:xfrm>
            <a:prstGeom prst="rect">
              <a:avLst/>
            </a:prstGeom>
            <a:noFill/>
          </p:spPr>
          <p:txBody>
            <a:bodyPr wrap="square" rtlCol="0">
              <a:spAutoFit/>
            </a:bodyPr>
            <a:lstStyle/>
            <a:p>
              <a:r>
                <a:rPr lang="en-US" altLang="ja-JP" sz="1350" dirty="0">
                  <a:latin typeface="Times New Roman" panose="02020603050405020304" pitchFamily="18" charset="0"/>
                  <a:ea typeface="Meiryo" panose="020B0604030504040204" pitchFamily="34" charset="-128"/>
                  <a:cs typeface="Times New Roman" panose="02020603050405020304" pitchFamily="18" charset="0"/>
                </a:rPr>
                <a:t>L1: Approval?</a:t>
              </a:r>
            </a:p>
            <a:p>
              <a:r>
                <a:rPr lang="en-US" altLang="ja-JP" sz="1350" dirty="0">
                  <a:latin typeface="Times New Roman" panose="02020603050405020304" pitchFamily="18" charset="0"/>
                  <a:ea typeface="Meiryo" panose="020B0604030504040204" pitchFamily="34" charset="-128"/>
                  <a:cs typeface="Times New Roman" panose="02020603050405020304" pitchFamily="18" charset="0"/>
                </a:rPr>
                <a:t>L2: Bet success?</a:t>
              </a:r>
              <a:endParaRPr lang="ja-JP" altLang="en-US" sz="1350" dirty="0">
                <a:latin typeface="Times New Roman" panose="02020603050405020304" pitchFamily="18" charset="0"/>
                <a:ea typeface="Meiryo" panose="020B0604030504040204" pitchFamily="34" charset="-128"/>
                <a:cs typeface="Times New Roman" panose="02020603050405020304" pitchFamily="18" charset="0"/>
              </a:endParaRPr>
            </a:p>
          </p:txBody>
        </p:sp>
        <p:pic>
          <p:nvPicPr>
            <p:cNvPr id="11" name="図 10">
              <a:extLst>
                <a:ext uri="{FF2B5EF4-FFF2-40B4-BE49-F238E27FC236}">
                  <a16:creationId xmlns:a16="http://schemas.microsoft.com/office/drawing/2014/main" id="{F315EFCE-5AA3-9649-902E-638658DCBA2D}"/>
                </a:ext>
              </a:extLst>
            </p:cNvPr>
            <p:cNvPicPr>
              <a:picLocks noChangeAspect="1"/>
            </p:cNvPicPr>
            <p:nvPr/>
          </p:nvPicPr>
          <p:blipFill>
            <a:blip r:embed="rId4" cstate="print"/>
            <a:stretch>
              <a:fillRect/>
            </a:stretch>
          </p:blipFill>
          <p:spPr>
            <a:xfrm>
              <a:off x="7774860" y="3559757"/>
              <a:ext cx="442451" cy="442451"/>
            </a:xfrm>
            <a:prstGeom prst="rect">
              <a:avLst/>
            </a:prstGeom>
            <a:solidFill>
              <a:schemeClr val="bg1"/>
            </a:solidFill>
          </p:spPr>
        </p:pic>
        <p:sp>
          <p:nvSpPr>
            <p:cNvPr id="12" name="テキスト ボックス 11">
              <a:extLst>
                <a:ext uri="{FF2B5EF4-FFF2-40B4-BE49-F238E27FC236}">
                  <a16:creationId xmlns:a16="http://schemas.microsoft.com/office/drawing/2014/main" id="{6A4717E7-D7BF-4C47-958C-76A6814D9E28}"/>
                </a:ext>
              </a:extLst>
            </p:cNvPr>
            <p:cNvSpPr txBox="1"/>
            <p:nvPr/>
          </p:nvSpPr>
          <p:spPr>
            <a:xfrm>
              <a:off x="7648980" y="5080529"/>
              <a:ext cx="2105373" cy="400109"/>
            </a:xfrm>
            <a:prstGeom prst="rect">
              <a:avLst/>
            </a:prstGeom>
            <a:noFill/>
          </p:spPr>
          <p:txBody>
            <a:bodyPr wrap="square" rtlCol="0">
              <a:spAutoFit/>
            </a:bodyPr>
            <a:lstStyle/>
            <a:p>
              <a:pPr algn="ctr"/>
              <a:r>
                <a:rPr lang="en-US" altLang="ja-JP" sz="1350" dirty="0">
                  <a:latin typeface="Times New Roman" panose="02020603050405020304" pitchFamily="18" charset="0"/>
                  <a:cs typeface="Times New Roman" panose="02020603050405020304" pitchFamily="18" charset="0"/>
                </a:rPr>
                <a:t>reinforcing</a:t>
              </a:r>
              <a:endParaRPr lang="ja-JP" altLang="en-US" sz="1350" dirty="0">
                <a:latin typeface="Times New Roman" panose="02020603050405020304" pitchFamily="18" charset="0"/>
                <a:cs typeface="Times New Roman" panose="02020603050405020304" pitchFamily="18" charset="0"/>
              </a:endParaRPr>
            </a:p>
          </p:txBody>
        </p:sp>
        <p:sp>
          <p:nvSpPr>
            <p:cNvPr id="13" name="テキスト ボックス 12">
              <a:extLst>
                <a:ext uri="{FF2B5EF4-FFF2-40B4-BE49-F238E27FC236}">
                  <a16:creationId xmlns:a16="http://schemas.microsoft.com/office/drawing/2014/main" id="{4F120BBD-F9BF-E94C-9648-957D0E7828C3}"/>
                </a:ext>
              </a:extLst>
            </p:cNvPr>
            <p:cNvSpPr txBox="1"/>
            <p:nvPr/>
          </p:nvSpPr>
          <p:spPr>
            <a:xfrm>
              <a:off x="6251628" y="3354261"/>
              <a:ext cx="1321124" cy="400109"/>
            </a:xfrm>
            <a:prstGeom prst="rect">
              <a:avLst/>
            </a:prstGeom>
            <a:noFill/>
          </p:spPr>
          <p:txBody>
            <a:bodyPr wrap="square" rtlCol="0">
              <a:spAutoFit/>
            </a:bodyPr>
            <a:lstStyle/>
            <a:p>
              <a:r>
                <a:rPr lang="en-US" altLang="ja-JP" sz="1350" dirty="0"/>
                <a:t>driving</a:t>
              </a:r>
              <a:endParaRPr lang="ja-JP" altLang="en-US" sz="1350" dirty="0"/>
            </a:p>
          </p:txBody>
        </p:sp>
        <p:sp>
          <p:nvSpPr>
            <p:cNvPr id="14" name="円弧 13">
              <a:extLst>
                <a:ext uri="{FF2B5EF4-FFF2-40B4-BE49-F238E27FC236}">
                  <a16:creationId xmlns:a16="http://schemas.microsoft.com/office/drawing/2014/main" id="{FF09F316-9B37-6444-95A4-F0CF9A7A048F}"/>
                </a:ext>
              </a:extLst>
            </p:cNvPr>
            <p:cNvSpPr/>
            <p:nvPr/>
          </p:nvSpPr>
          <p:spPr>
            <a:xfrm rot="5400000">
              <a:off x="7124033" y="2021354"/>
              <a:ext cx="3060547" cy="3060547"/>
            </a:xfrm>
            <a:prstGeom prst="arc">
              <a:avLst>
                <a:gd name="adj1" fmla="val 16324336"/>
                <a:gd name="adj2" fmla="val 17325422"/>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15" name="円弧 14">
              <a:extLst>
                <a:ext uri="{FF2B5EF4-FFF2-40B4-BE49-F238E27FC236}">
                  <a16:creationId xmlns:a16="http://schemas.microsoft.com/office/drawing/2014/main" id="{EE9C93C8-C56F-4443-B28F-4B5A3091C6D8}"/>
                </a:ext>
              </a:extLst>
            </p:cNvPr>
            <p:cNvSpPr/>
            <p:nvPr/>
          </p:nvSpPr>
          <p:spPr>
            <a:xfrm rot="16200000">
              <a:off x="7127014" y="2021362"/>
              <a:ext cx="3056674" cy="3056674"/>
            </a:xfrm>
            <a:prstGeom prst="arc">
              <a:avLst>
                <a:gd name="adj1" fmla="val 15103996"/>
                <a:gd name="adj2" fmla="val 17760585"/>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16" name="正方形/長方形 15">
              <a:extLst>
                <a:ext uri="{FF2B5EF4-FFF2-40B4-BE49-F238E27FC236}">
                  <a16:creationId xmlns:a16="http://schemas.microsoft.com/office/drawing/2014/main" id="{EFB895C0-94CF-1243-BB4C-702C67A34330}"/>
                </a:ext>
              </a:extLst>
            </p:cNvPr>
            <p:cNvSpPr/>
            <p:nvPr/>
          </p:nvSpPr>
          <p:spPr>
            <a:xfrm>
              <a:off x="9849499" y="3504496"/>
              <a:ext cx="720080" cy="72008"/>
            </a:xfrm>
            <a:prstGeom prst="rect">
              <a:avLst/>
            </a:prstGeom>
            <a:solidFill>
              <a:schemeClr val="bg1">
                <a:lumMod val="65000"/>
              </a:schemeClr>
            </a:solidFill>
            <a:ln w="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prstClr val="white"/>
                </a:solidFill>
              </a:endParaRPr>
            </a:p>
          </p:txBody>
        </p:sp>
        <p:cxnSp>
          <p:nvCxnSpPr>
            <p:cNvPr id="17" name="直線コネクタ 16">
              <a:extLst>
                <a:ext uri="{FF2B5EF4-FFF2-40B4-BE49-F238E27FC236}">
                  <a16:creationId xmlns:a16="http://schemas.microsoft.com/office/drawing/2014/main" id="{02BE4AAC-964F-A346-BFD9-57D54360DBB4}"/>
                </a:ext>
              </a:extLst>
            </p:cNvPr>
            <p:cNvCxnSpPr>
              <a:cxnSpLocks/>
            </p:cNvCxnSpPr>
            <p:nvPr/>
          </p:nvCxnSpPr>
          <p:spPr>
            <a:xfrm flipH="1">
              <a:off x="8452047" y="3602481"/>
              <a:ext cx="1649521" cy="545267"/>
            </a:xfrm>
            <a:prstGeom prst="line">
              <a:avLst/>
            </a:prstGeom>
            <a:ln w="57150">
              <a:tailEnd type="stealth" w="lg" len="lg"/>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4A2F339B-C469-B647-A653-99257D78445F}"/>
                </a:ext>
              </a:extLst>
            </p:cNvPr>
            <p:cNvSpPr txBox="1"/>
            <p:nvPr/>
          </p:nvSpPr>
          <p:spPr>
            <a:xfrm>
              <a:off x="10244296" y="3659247"/>
              <a:ext cx="708052" cy="430887"/>
            </a:xfrm>
            <a:prstGeom prst="rect">
              <a:avLst/>
            </a:prstGeom>
            <a:noFill/>
          </p:spPr>
          <p:txBody>
            <a:bodyPr wrap="square" rtlCol="0">
              <a:spAutoFit/>
            </a:bodyPr>
            <a:lstStyle/>
            <a:p>
              <a:r>
                <a:rPr lang="en-US" altLang="ja-JP" sz="1500" dirty="0">
                  <a:latin typeface="Times New Roman" panose="02020603050405020304" pitchFamily="18" charset="0"/>
                  <a:ea typeface="Meiryo" panose="020B0604030504040204" pitchFamily="34" charset="-128"/>
                  <a:cs typeface="Times New Roman" panose="02020603050405020304" pitchFamily="18" charset="0"/>
                </a:rPr>
                <a:t>Yes</a:t>
              </a:r>
              <a:endParaRPr lang="ja-JP" altLang="en-US" sz="1500" dirty="0">
                <a:latin typeface="Times New Roman" panose="02020603050405020304" pitchFamily="18" charset="0"/>
                <a:ea typeface="Meiryo" panose="020B0604030504040204" pitchFamily="34" charset="-128"/>
                <a:cs typeface="Times New Roman" panose="02020603050405020304" pitchFamily="18" charset="0"/>
              </a:endParaRPr>
            </a:p>
          </p:txBody>
        </p:sp>
        <p:sp>
          <p:nvSpPr>
            <p:cNvPr id="19" name="テキスト ボックス 18">
              <a:extLst>
                <a:ext uri="{FF2B5EF4-FFF2-40B4-BE49-F238E27FC236}">
                  <a16:creationId xmlns:a16="http://schemas.microsoft.com/office/drawing/2014/main" id="{654DE091-A476-6B49-870D-C479F17B1C1C}"/>
                </a:ext>
              </a:extLst>
            </p:cNvPr>
            <p:cNvSpPr txBox="1"/>
            <p:nvPr/>
          </p:nvSpPr>
          <p:spPr>
            <a:xfrm>
              <a:off x="8963459" y="3482945"/>
              <a:ext cx="708052" cy="430887"/>
            </a:xfrm>
            <a:prstGeom prst="rect">
              <a:avLst/>
            </a:prstGeom>
            <a:noFill/>
          </p:spPr>
          <p:txBody>
            <a:bodyPr wrap="square" rtlCol="0">
              <a:spAutoFit/>
            </a:bodyPr>
            <a:lstStyle/>
            <a:p>
              <a:r>
                <a:rPr lang="en-US" altLang="ja-JP" sz="1500" dirty="0">
                  <a:latin typeface="Times New Roman" panose="02020603050405020304" pitchFamily="18" charset="0"/>
                  <a:ea typeface="Meiryo" panose="020B0604030504040204" pitchFamily="34" charset="-128"/>
                  <a:cs typeface="Times New Roman" panose="02020603050405020304" pitchFamily="18" charset="0"/>
                </a:rPr>
                <a:t>No</a:t>
              </a:r>
              <a:endParaRPr lang="ja-JP" altLang="en-US" sz="1500" dirty="0">
                <a:latin typeface="Times New Roman" panose="02020603050405020304" pitchFamily="18" charset="0"/>
                <a:ea typeface="Meiryo" panose="020B0604030504040204" pitchFamily="34" charset="-128"/>
                <a:cs typeface="Times New Roman" panose="02020603050405020304" pitchFamily="18" charset="0"/>
              </a:endParaRPr>
            </a:p>
          </p:txBody>
        </p:sp>
        <p:sp>
          <p:nvSpPr>
            <p:cNvPr id="20" name="円弧 19">
              <a:extLst>
                <a:ext uri="{FF2B5EF4-FFF2-40B4-BE49-F238E27FC236}">
                  <a16:creationId xmlns:a16="http://schemas.microsoft.com/office/drawing/2014/main" id="{62F72226-5AAE-194C-B579-F70B891D6344}"/>
                </a:ext>
              </a:extLst>
            </p:cNvPr>
            <p:cNvSpPr/>
            <p:nvPr/>
          </p:nvSpPr>
          <p:spPr>
            <a:xfrm rot="5400000">
              <a:off x="7122017" y="2020788"/>
              <a:ext cx="3060546" cy="3060546"/>
            </a:xfrm>
            <a:prstGeom prst="arc">
              <a:avLst>
                <a:gd name="adj1" fmla="val 19583790"/>
                <a:gd name="adj2" fmla="val 1923949"/>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grpSp>
      <p:grpSp>
        <p:nvGrpSpPr>
          <p:cNvPr id="2" name="グループ化 1">
            <a:extLst>
              <a:ext uri="{FF2B5EF4-FFF2-40B4-BE49-F238E27FC236}">
                <a16:creationId xmlns:a16="http://schemas.microsoft.com/office/drawing/2014/main" id="{3E53A117-0D5D-4832-BC5B-5DC7B6660A83}"/>
              </a:ext>
            </a:extLst>
          </p:cNvPr>
          <p:cNvGrpSpPr/>
          <p:nvPr/>
        </p:nvGrpSpPr>
        <p:grpSpPr>
          <a:xfrm>
            <a:off x="1292621" y="2223164"/>
            <a:ext cx="3341918" cy="2785131"/>
            <a:chOff x="1723494" y="1821218"/>
            <a:chExt cx="4455891" cy="3713508"/>
          </a:xfrm>
        </p:grpSpPr>
        <p:pic>
          <p:nvPicPr>
            <p:cNvPr id="21" name="図 20">
              <a:extLst>
                <a:ext uri="{FF2B5EF4-FFF2-40B4-BE49-F238E27FC236}">
                  <a16:creationId xmlns:a16="http://schemas.microsoft.com/office/drawing/2014/main" id="{F81EACDE-38AA-FD4A-8A41-979CC9626E2E}"/>
                </a:ext>
              </a:extLst>
            </p:cNvPr>
            <p:cNvPicPr>
              <a:picLocks noChangeAspect="1"/>
            </p:cNvPicPr>
            <p:nvPr/>
          </p:nvPicPr>
          <p:blipFill>
            <a:blip r:embed="rId3"/>
            <a:stretch>
              <a:fillRect/>
            </a:stretch>
          </p:blipFill>
          <p:spPr>
            <a:xfrm>
              <a:off x="5000287" y="4895512"/>
              <a:ext cx="384334" cy="384334"/>
            </a:xfrm>
            <a:prstGeom prst="rect">
              <a:avLst/>
            </a:prstGeom>
          </p:spPr>
        </p:pic>
        <p:sp>
          <p:nvSpPr>
            <p:cNvPr id="22" name="円弧 21">
              <a:extLst>
                <a:ext uri="{FF2B5EF4-FFF2-40B4-BE49-F238E27FC236}">
                  <a16:creationId xmlns:a16="http://schemas.microsoft.com/office/drawing/2014/main" id="{0435B9DF-BF43-5C43-B463-D9C488317C27}"/>
                </a:ext>
              </a:extLst>
            </p:cNvPr>
            <p:cNvSpPr/>
            <p:nvPr/>
          </p:nvSpPr>
          <p:spPr>
            <a:xfrm>
              <a:off x="2581247" y="2062741"/>
              <a:ext cx="3060546" cy="3060546"/>
            </a:xfrm>
            <a:prstGeom prst="arc">
              <a:avLst>
                <a:gd name="adj1" fmla="val 18405513"/>
                <a:gd name="adj2" fmla="val 1158996"/>
              </a:avLst>
            </a:prstGeom>
            <a:ln w="63500">
              <a:headEnd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3" name="角丸四角形 22">
              <a:extLst>
                <a:ext uri="{FF2B5EF4-FFF2-40B4-BE49-F238E27FC236}">
                  <a16:creationId xmlns:a16="http://schemas.microsoft.com/office/drawing/2014/main" id="{502DF3F8-DC5E-FC46-BC29-943FAC03B637}"/>
                </a:ext>
              </a:extLst>
            </p:cNvPr>
            <p:cNvSpPr/>
            <p:nvPr/>
          </p:nvSpPr>
          <p:spPr>
            <a:xfrm>
              <a:off x="2054091" y="4132145"/>
              <a:ext cx="1800200" cy="720080"/>
            </a:xfrm>
            <a:prstGeom prst="roundRect">
              <a:avLst/>
            </a:prstGeom>
            <a:solidFill>
              <a:schemeClr val="bg1"/>
            </a:solid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Motivation</a:t>
              </a:r>
              <a:endParaRPr lang="ja-JP" altLang="en-US"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pic>
          <p:nvPicPr>
            <p:cNvPr id="24" name="図 23">
              <a:extLst>
                <a:ext uri="{FF2B5EF4-FFF2-40B4-BE49-F238E27FC236}">
                  <a16:creationId xmlns:a16="http://schemas.microsoft.com/office/drawing/2014/main" id="{C79F9E0C-8134-F241-9232-3119D2BBB6F9}"/>
                </a:ext>
              </a:extLst>
            </p:cNvPr>
            <p:cNvPicPr>
              <a:picLocks noChangeAspect="1"/>
            </p:cNvPicPr>
            <p:nvPr/>
          </p:nvPicPr>
          <p:blipFill>
            <a:blip r:embed="rId4" cstate="print"/>
            <a:stretch>
              <a:fillRect/>
            </a:stretch>
          </p:blipFill>
          <p:spPr>
            <a:xfrm>
              <a:off x="3236820" y="3613843"/>
              <a:ext cx="442451" cy="442451"/>
            </a:xfrm>
            <a:prstGeom prst="rect">
              <a:avLst/>
            </a:prstGeom>
            <a:solidFill>
              <a:schemeClr val="bg1"/>
            </a:solidFill>
          </p:spPr>
        </p:pic>
        <p:sp>
          <p:nvSpPr>
            <p:cNvPr id="25" name="テキスト ボックス 24">
              <a:extLst>
                <a:ext uri="{FF2B5EF4-FFF2-40B4-BE49-F238E27FC236}">
                  <a16:creationId xmlns:a16="http://schemas.microsoft.com/office/drawing/2014/main" id="{3FE67FDA-07F8-7C4B-91F6-4C2EC3327FC9}"/>
                </a:ext>
              </a:extLst>
            </p:cNvPr>
            <p:cNvSpPr txBox="1"/>
            <p:nvPr/>
          </p:nvSpPr>
          <p:spPr>
            <a:xfrm>
              <a:off x="3110939" y="5134617"/>
              <a:ext cx="2105373" cy="400109"/>
            </a:xfrm>
            <a:prstGeom prst="rect">
              <a:avLst/>
            </a:prstGeom>
            <a:noFill/>
          </p:spPr>
          <p:txBody>
            <a:bodyPr wrap="square" rtlCol="0">
              <a:spAutoFit/>
            </a:bodyPr>
            <a:lstStyle/>
            <a:p>
              <a:pPr algn="ctr"/>
              <a:r>
                <a:rPr lang="en-US" altLang="ja-JP" sz="1350" dirty="0">
                  <a:latin typeface="Times New Roman" panose="02020603050405020304" pitchFamily="18" charset="0"/>
                  <a:cs typeface="Times New Roman" panose="02020603050405020304" pitchFamily="18" charset="0"/>
                </a:rPr>
                <a:t>reinforcing</a:t>
              </a:r>
              <a:endParaRPr lang="ja-JP" altLang="en-US" sz="1350" dirty="0">
                <a:latin typeface="Times New Roman" panose="02020603050405020304" pitchFamily="18" charset="0"/>
                <a:cs typeface="Times New Roman" panose="02020603050405020304" pitchFamily="18" charset="0"/>
              </a:endParaRPr>
            </a:p>
          </p:txBody>
        </p:sp>
        <p:sp>
          <p:nvSpPr>
            <p:cNvPr id="26" name="テキスト ボックス 25">
              <a:extLst>
                <a:ext uri="{FF2B5EF4-FFF2-40B4-BE49-F238E27FC236}">
                  <a16:creationId xmlns:a16="http://schemas.microsoft.com/office/drawing/2014/main" id="{C8445863-B9E9-1D4E-9428-D7204E74F260}"/>
                </a:ext>
              </a:extLst>
            </p:cNvPr>
            <p:cNvSpPr txBox="1"/>
            <p:nvPr/>
          </p:nvSpPr>
          <p:spPr>
            <a:xfrm>
              <a:off x="1723494" y="3408349"/>
              <a:ext cx="1321124" cy="400109"/>
            </a:xfrm>
            <a:prstGeom prst="rect">
              <a:avLst/>
            </a:prstGeom>
            <a:noFill/>
          </p:spPr>
          <p:txBody>
            <a:bodyPr wrap="square" rtlCol="0">
              <a:spAutoFit/>
            </a:bodyPr>
            <a:lstStyle/>
            <a:p>
              <a:r>
                <a:rPr lang="en-US" altLang="ja-JP" sz="1350" dirty="0"/>
                <a:t>driving</a:t>
              </a:r>
              <a:endParaRPr lang="ja-JP" altLang="en-US" sz="1350" dirty="0"/>
            </a:p>
          </p:txBody>
        </p:sp>
        <p:sp>
          <p:nvSpPr>
            <p:cNvPr id="27" name="円弧 26">
              <a:extLst>
                <a:ext uri="{FF2B5EF4-FFF2-40B4-BE49-F238E27FC236}">
                  <a16:creationId xmlns:a16="http://schemas.microsoft.com/office/drawing/2014/main" id="{79D06E68-B2F3-404B-9B8F-330BF5CDBAA3}"/>
                </a:ext>
              </a:extLst>
            </p:cNvPr>
            <p:cNvSpPr/>
            <p:nvPr/>
          </p:nvSpPr>
          <p:spPr>
            <a:xfrm rot="16200000">
              <a:off x="2588974" y="2075448"/>
              <a:ext cx="3056674" cy="3056674"/>
            </a:xfrm>
            <a:prstGeom prst="arc">
              <a:avLst>
                <a:gd name="adj1" fmla="val 15103996"/>
                <a:gd name="adj2" fmla="val 19371786"/>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8" name="円弧 27">
              <a:extLst>
                <a:ext uri="{FF2B5EF4-FFF2-40B4-BE49-F238E27FC236}">
                  <a16:creationId xmlns:a16="http://schemas.microsoft.com/office/drawing/2014/main" id="{46B69E1D-AA7E-1345-876C-A69DCF5488E3}"/>
                </a:ext>
              </a:extLst>
            </p:cNvPr>
            <p:cNvSpPr/>
            <p:nvPr/>
          </p:nvSpPr>
          <p:spPr>
            <a:xfrm rot="5400000">
              <a:off x="2583977" y="2074874"/>
              <a:ext cx="3060546" cy="3060546"/>
            </a:xfrm>
            <a:prstGeom prst="arc">
              <a:avLst>
                <a:gd name="adj1" fmla="val 19583790"/>
                <a:gd name="adj2" fmla="val 1923949"/>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9" name="角丸四角形 28">
              <a:extLst>
                <a:ext uri="{FF2B5EF4-FFF2-40B4-BE49-F238E27FC236}">
                  <a16:creationId xmlns:a16="http://schemas.microsoft.com/office/drawing/2014/main" id="{E1527B13-C381-8E42-BF9D-700415C57441}"/>
                </a:ext>
              </a:extLst>
            </p:cNvPr>
            <p:cNvSpPr/>
            <p:nvPr/>
          </p:nvSpPr>
          <p:spPr>
            <a:xfrm>
              <a:off x="4401851" y="4123290"/>
              <a:ext cx="1777534" cy="720080"/>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5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Earning points</a:t>
              </a:r>
              <a:endParaRPr lang="ja-JP" altLang="en-US" sz="15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sp>
          <p:nvSpPr>
            <p:cNvPr id="30" name="角丸四角形 29">
              <a:extLst>
                <a:ext uri="{FF2B5EF4-FFF2-40B4-BE49-F238E27FC236}">
                  <a16:creationId xmlns:a16="http://schemas.microsoft.com/office/drawing/2014/main" id="{D0D20B44-3B17-274B-9A3B-92428B929965}"/>
                </a:ext>
              </a:extLst>
            </p:cNvPr>
            <p:cNvSpPr/>
            <p:nvPr/>
          </p:nvSpPr>
          <p:spPr>
            <a:xfrm>
              <a:off x="3222753" y="1821218"/>
              <a:ext cx="1777534" cy="720080"/>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5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Target action</a:t>
              </a:r>
              <a:endParaRPr lang="ja-JP" altLang="en-US" sz="15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sp>
          <p:nvSpPr>
            <p:cNvPr id="31" name="テキスト ボックス 30">
              <a:extLst>
                <a:ext uri="{FF2B5EF4-FFF2-40B4-BE49-F238E27FC236}">
                  <a16:creationId xmlns:a16="http://schemas.microsoft.com/office/drawing/2014/main" id="{6BB34719-CD38-D240-9590-7A3BA6239ABE}"/>
                </a:ext>
              </a:extLst>
            </p:cNvPr>
            <p:cNvSpPr txBox="1"/>
            <p:nvPr/>
          </p:nvSpPr>
          <p:spPr>
            <a:xfrm>
              <a:off x="3916070" y="2677579"/>
              <a:ext cx="2105373" cy="400109"/>
            </a:xfrm>
            <a:prstGeom prst="rect">
              <a:avLst/>
            </a:prstGeom>
            <a:noFill/>
          </p:spPr>
          <p:txBody>
            <a:bodyPr wrap="square" rtlCol="0">
              <a:spAutoFit/>
            </a:bodyPr>
            <a:lstStyle/>
            <a:p>
              <a:pPr algn="ctr"/>
              <a:r>
                <a:rPr lang="en-US" altLang="ja-JP" sz="1350" dirty="0">
                  <a:latin typeface="Times New Roman" panose="02020603050405020304" pitchFamily="18" charset="0"/>
                  <a:cs typeface="Times New Roman" panose="02020603050405020304" pitchFamily="18" charset="0"/>
                </a:rPr>
                <a:t>bringing</a:t>
              </a:r>
              <a:endParaRPr lang="ja-JP" altLang="en-US" sz="135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271544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2397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31631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359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9271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0937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192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669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272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1219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258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descr="http://yajidesign.com/i/0217/0217_4.png"/>
          <p:cNvPicPr>
            <a:picLocks noChangeAspect="1" noChangeArrowheads="1"/>
          </p:cNvPicPr>
          <p:nvPr/>
        </p:nvPicPr>
        <p:blipFill>
          <a:blip r:embed="rId3" cstate="print"/>
          <a:srcRect/>
          <a:stretch>
            <a:fillRect/>
          </a:stretch>
        </p:blipFill>
        <p:spPr bwMode="auto">
          <a:xfrm flipH="1">
            <a:off x="1306649" y="1379699"/>
            <a:ext cx="918102" cy="951570"/>
          </a:xfrm>
          <a:prstGeom prst="rect">
            <a:avLst/>
          </a:prstGeom>
          <a:noFill/>
          <a:effectLst>
            <a:outerShdw blurRad="50800" dist="38100" dir="2700000" algn="tl" rotWithShape="0">
              <a:srgbClr val="000000">
                <a:alpha val="43000"/>
              </a:srgbClr>
            </a:outerShdw>
          </a:effectLst>
        </p:spPr>
      </p:pic>
      <p:pic>
        <p:nvPicPr>
          <p:cNvPr id="17" name="図 16"/>
          <p:cNvPicPr>
            <a:picLocks noChangeAspect="1"/>
          </p:cNvPicPr>
          <p:nvPr/>
        </p:nvPicPr>
        <p:blipFill>
          <a:blip r:embed="rId4" cstate="print"/>
          <a:stretch>
            <a:fillRect/>
          </a:stretch>
        </p:blipFill>
        <p:spPr>
          <a:xfrm>
            <a:off x="171450" y="1043091"/>
            <a:ext cx="457200" cy="457200"/>
          </a:xfrm>
          <a:prstGeom prst="rect">
            <a:avLst/>
          </a:prstGeom>
        </p:spPr>
      </p:pic>
      <p:pic>
        <p:nvPicPr>
          <p:cNvPr id="25" name="図 24"/>
          <p:cNvPicPr>
            <a:picLocks noChangeAspect="1"/>
          </p:cNvPicPr>
          <p:nvPr/>
        </p:nvPicPr>
        <p:blipFill>
          <a:blip r:embed="rId5" cstate="print"/>
          <a:stretch>
            <a:fillRect/>
          </a:stretch>
        </p:blipFill>
        <p:spPr>
          <a:xfrm>
            <a:off x="152400" y="1412288"/>
            <a:ext cx="1047750" cy="1047750"/>
          </a:xfrm>
          <a:prstGeom prst="rect">
            <a:avLst/>
          </a:prstGeom>
        </p:spPr>
      </p:pic>
      <p:grpSp>
        <p:nvGrpSpPr>
          <p:cNvPr id="3" name="グループ化 2">
            <a:extLst>
              <a:ext uri="{FF2B5EF4-FFF2-40B4-BE49-F238E27FC236}">
                <a16:creationId xmlns:a16="http://schemas.microsoft.com/office/drawing/2014/main" id="{F18F4BBB-F815-814C-A846-9A4786D14336}"/>
              </a:ext>
            </a:extLst>
          </p:cNvPr>
          <p:cNvGrpSpPr/>
          <p:nvPr/>
        </p:nvGrpSpPr>
        <p:grpSpPr>
          <a:xfrm>
            <a:off x="3652667" y="2164022"/>
            <a:ext cx="3340719" cy="2529956"/>
            <a:chOff x="6709072" y="3178308"/>
            <a:chExt cx="4454292" cy="3373275"/>
          </a:xfrm>
        </p:grpSpPr>
        <p:pic>
          <p:nvPicPr>
            <p:cNvPr id="53" name="図 52">
              <a:extLst>
                <a:ext uri="{FF2B5EF4-FFF2-40B4-BE49-F238E27FC236}">
                  <a16:creationId xmlns:a16="http://schemas.microsoft.com/office/drawing/2014/main" id="{CFFD54BD-1859-E44D-8C8A-56BA70530D46}"/>
                </a:ext>
              </a:extLst>
            </p:cNvPr>
            <p:cNvPicPr>
              <a:picLocks noChangeAspect="1"/>
            </p:cNvPicPr>
            <p:nvPr/>
          </p:nvPicPr>
          <p:blipFill>
            <a:blip r:embed="rId6" cstate="print"/>
            <a:stretch>
              <a:fillRect/>
            </a:stretch>
          </p:blipFill>
          <p:spPr>
            <a:xfrm>
              <a:off x="9508447" y="3178308"/>
              <a:ext cx="788369" cy="788369"/>
            </a:xfrm>
            <a:prstGeom prst="rect">
              <a:avLst/>
            </a:prstGeom>
            <a:solidFill>
              <a:schemeClr val="bg1"/>
            </a:solidFill>
          </p:spPr>
        </p:pic>
        <p:pic>
          <p:nvPicPr>
            <p:cNvPr id="54" name="図 53">
              <a:extLst>
                <a:ext uri="{FF2B5EF4-FFF2-40B4-BE49-F238E27FC236}">
                  <a16:creationId xmlns:a16="http://schemas.microsoft.com/office/drawing/2014/main" id="{DADB2E33-7CB5-D845-A028-DAEBA614C0A9}"/>
                </a:ext>
              </a:extLst>
            </p:cNvPr>
            <p:cNvPicPr>
              <a:picLocks noChangeAspect="1"/>
            </p:cNvPicPr>
            <p:nvPr/>
          </p:nvPicPr>
          <p:blipFill>
            <a:blip r:embed="rId7"/>
            <a:stretch>
              <a:fillRect/>
            </a:stretch>
          </p:blipFill>
          <p:spPr>
            <a:xfrm>
              <a:off x="9775473" y="6167249"/>
              <a:ext cx="384334" cy="384334"/>
            </a:xfrm>
            <a:prstGeom prst="rect">
              <a:avLst/>
            </a:prstGeom>
          </p:spPr>
        </p:pic>
        <p:sp>
          <p:nvSpPr>
            <p:cNvPr id="55" name="円弧 54">
              <a:extLst>
                <a:ext uri="{FF2B5EF4-FFF2-40B4-BE49-F238E27FC236}">
                  <a16:creationId xmlns:a16="http://schemas.microsoft.com/office/drawing/2014/main" id="{5D7E632B-F7EB-6245-BC62-1B1254B7BDCC}"/>
                </a:ext>
              </a:extLst>
            </p:cNvPr>
            <p:cNvSpPr/>
            <p:nvPr/>
          </p:nvSpPr>
          <p:spPr>
            <a:xfrm>
              <a:off x="7330302" y="3402486"/>
              <a:ext cx="3060546" cy="3060546"/>
            </a:xfrm>
            <a:prstGeom prst="arc">
              <a:avLst>
                <a:gd name="adj1" fmla="val 19833924"/>
                <a:gd name="adj2" fmla="val 21511170"/>
              </a:avLst>
            </a:prstGeom>
            <a:ln w="63500">
              <a:headEnd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56" name="角丸四角形 55">
              <a:extLst>
                <a:ext uri="{FF2B5EF4-FFF2-40B4-BE49-F238E27FC236}">
                  <a16:creationId xmlns:a16="http://schemas.microsoft.com/office/drawing/2014/main" id="{EBFE9F14-3FFA-C94D-BD2B-BA210B999472}"/>
                </a:ext>
              </a:extLst>
            </p:cNvPr>
            <p:cNvSpPr/>
            <p:nvPr/>
          </p:nvSpPr>
          <p:spPr>
            <a:xfrm>
              <a:off x="9137082" y="5464047"/>
              <a:ext cx="2026282" cy="720080"/>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50">
                  <a:solidFill>
                    <a:schemeClr val="tx1"/>
                  </a:solidFill>
                  <a:latin typeface="Meiryo" panose="020B0604030504040204" pitchFamily="34" charset="-128"/>
                  <a:ea typeface="Meiryo" panose="020B0604030504040204" pitchFamily="34" charset="-128"/>
                </a:rPr>
                <a:t>ポイント獲得</a:t>
              </a:r>
              <a:endParaRPr lang="ja-JP" altLang="en-US" sz="1650" dirty="0">
                <a:solidFill>
                  <a:schemeClr val="tx1"/>
                </a:solidFill>
                <a:latin typeface="Meiryo" panose="020B0604030504040204" pitchFamily="34" charset="-128"/>
                <a:ea typeface="Meiryo" panose="020B0604030504040204" pitchFamily="34" charset="-128"/>
              </a:endParaRPr>
            </a:p>
          </p:txBody>
        </p:sp>
        <p:sp>
          <p:nvSpPr>
            <p:cNvPr id="57" name="角丸四角形 56">
              <a:extLst>
                <a:ext uri="{FF2B5EF4-FFF2-40B4-BE49-F238E27FC236}">
                  <a16:creationId xmlns:a16="http://schemas.microsoft.com/office/drawing/2014/main" id="{04F3EC61-2810-3C4B-9E2E-AED7BD58FD19}"/>
                </a:ext>
              </a:extLst>
            </p:cNvPr>
            <p:cNvSpPr/>
            <p:nvPr/>
          </p:nvSpPr>
          <p:spPr>
            <a:xfrm>
              <a:off x="7342318" y="3245909"/>
              <a:ext cx="2895459" cy="973275"/>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500" dirty="0">
                  <a:solidFill>
                    <a:schemeClr val="tx1"/>
                  </a:solidFill>
                  <a:latin typeface="Meiryo" panose="020B0604030504040204" pitchFamily="34" charset="-128"/>
                  <a:ea typeface="Meiryo" panose="020B0604030504040204" pitchFamily="34" charset="-128"/>
                </a:rPr>
                <a:t>L1: </a:t>
              </a:r>
              <a:r>
                <a:rPr lang="ja-JP" altLang="en-US" sz="1500" dirty="0">
                  <a:solidFill>
                    <a:schemeClr val="tx1"/>
                  </a:solidFill>
                  <a:latin typeface="Meiryo" panose="020B0604030504040204" pitchFamily="34" charset="-128"/>
                  <a:ea typeface="Meiryo" panose="020B0604030504040204" pitchFamily="34" charset="-128"/>
                </a:rPr>
                <a:t>利他行動</a:t>
              </a:r>
              <a:endParaRPr lang="en-US" altLang="ja-JP" sz="1500" dirty="0">
                <a:solidFill>
                  <a:schemeClr val="tx1"/>
                </a:solidFill>
                <a:latin typeface="Meiryo" panose="020B0604030504040204" pitchFamily="34" charset="-128"/>
                <a:ea typeface="Meiryo" panose="020B0604030504040204" pitchFamily="34" charset="-128"/>
              </a:endParaRPr>
            </a:p>
            <a:p>
              <a:r>
                <a:rPr lang="en-US" altLang="ja-JP" sz="1500" dirty="0">
                  <a:solidFill>
                    <a:schemeClr val="tx1"/>
                  </a:solidFill>
                  <a:latin typeface="Meiryo" panose="020B0604030504040204" pitchFamily="34" charset="-128"/>
                  <a:ea typeface="Meiryo" panose="020B0604030504040204" pitchFamily="34" charset="-128"/>
                </a:rPr>
                <a:t>L2: </a:t>
              </a:r>
              <a:r>
                <a:rPr lang="ja-JP" altLang="en-US" sz="1500" dirty="0">
                  <a:solidFill>
                    <a:schemeClr val="tx1"/>
                  </a:solidFill>
                  <a:latin typeface="Meiryo" panose="020B0604030504040204" pitchFamily="34" charset="-128"/>
                  <a:ea typeface="Meiryo" panose="020B0604030504040204" pitchFamily="34" charset="-128"/>
                </a:rPr>
                <a:t>他者への賭け</a:t>
              </a:r>
              <a:endParaRPr lang="en-US" altLang="ja-JP" sz="1500" dirty="0">
                <a:solidFill>
                  <a:schemeClr val="tx1"/>
                </a:solidFill>
                <a:latin typeface="Meiryo" panose="020B0604030504040204" pitchFamily="34" charset="-128"/>
                <a:ea typeface="Meiryo" panose="020B0604030504040204" pitchFamily="34" charset="-128"/>
              </a:endParaRPr>
            </a:p>
            <a:p>
              <a:r>
                <a:rPr lang="en-US" altLang="ja-JP" sz="1500" dirty="0">
                  <a:solidFill>
                    <a:schemeClr val="tx1"/>
                  </a:solidFill>
                  <a:latin typeface="Meiryo" panose="020B0604030504040204" pitchFamily="34" charset="-128"/>
                  <a:ea typeface="Meiryo" panose="020B0604030504040204" pitchFamily="34" charset="-128"/>
                </a:rPr>
                <a:t>      </a:t>
              </a:r>
              <a:r>
                <a:rPr lang="ja-JP" altLang="en-US" sz="1500" dirty="0">
                  <a:solidFill>
                    <a:schemeClr val="tx1"/>
                  </a:solidFill>
                  <a:latin typeface="Meiryo" panose="020B0604030504040204" pitchFamily="34" charset="-128"/>
                  <a:ea typeface="Meiryo" panose="020B0604030504040204" pitchFamily="34" charset="-128"/>
                </a:rPr>
                <a:t>他者利他行動促進</a:t>
              </a:r>
              <a:endParaRPr lang="en-US" altLang="ja-JP" sz="1500" dirty="0">
                <a:solidFill>
                  <a:schemeClr val="tx1"/>
                </a:solidFill>
                <a:latin typeface="Meiryo" panose="020B0604030504040204" pitchFamily="34" charset="-128"/>
                <a:ea typeface="Meiryo" panose="020B0604030504040204" pitchFamily="34" charset="-128"/>
              </a:endParaRPr>
            </a:p>
          </p:txBody>
        </p:sp>
        <p:sp>
          <p:nvSpPr>
            <p:cNvPr id="58" name="角丸四角形 57">
              <a:extLst>
                <a:ext uri="{FF2B5EF4-FFF2-40B4-BE49-F238E27FC236}">
                  <a16:creationId xmlns:a16="http://schemas.microsoft.com/office/drawing/2014/main" id="{0B1AA6DD-74C9-3C4A-8FE7-598CC8926EDB}"/>
                </a:ext>
              </a:extLst>
            </p:cNvPr>
            <p:cNvSpPr/>
            <p:nvPr/>
          </p:nvSpPr>
          <p:spPr>
            <a:xfrm>
              <a:off x="6803146" y="5471890"/>
              <a:ext cx="1800200" cy="720080"/>
            </a:xfrm>
            <a:prstGeom prst="roundRect">
              <a:avLst/>
            </a:prstGeom>
            <a:solidFill>
              <a:schemeClr val="bg1"/>
            </a:solid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50">
                  <a:solidFill>
                    <a:schemeClr val="tx1"/>
                  </a:solidFill>
                  <a:latin typeface="Meiryo" panose="020B0604030504040204" pitchFamily="34" charset="-128"/>
                  <a:ea typeface="Meiryo" panose="020B0604030504040204" pitchFamily="34" charset="-128"/>
                </a:rPr>
                <a:t>学びと動機</a:t>
              </a:r>
              <a:endParaRPr lang="ja-JP" altLang="en-US" sz="1650" dirty="0">
                <a:solidFill>
                  <a:schemeClr val="tx1"/>
                </a:solidFill>
                <a:latin typeface="Meiryo" panose="020B0604030504040204" pitchFamily="34" charset="-128"/>
                <a:ea typeface="Meiryo" panose="020B0604030504040204" pitchFamily="34" charset="-128"/>
              </a:endParaRPr>
            </a:p>
          </p:txBody>
        </p:sp>
        <p:sp>
          <p:nvSpPr>
            <p:cNvPr id="59" name="テキスト ボックス 58">
              <a:extLst>
                <a:ext uri="{FF2B5EF4-FFF2-40B4-BE49-F238E27FC236}">
                  <a16:creationId xmlns:a16="http://schemas.microsoft.com/office/drawing/2014/main" id="{5D080AC5-5E56-FF46-B9AE-4A0429D3279C}"/>
                </a:ext>
              </a:extLst>
            </p:cNvPr>
            <p:cNvSpPr txBox="1"/>
            <p:nvPr/>
          </p:nvSpPr>
          <p:spPr>
            <a:xfrm>
              <a:off x="8522407" y="4286812"/>
              <a:ext cx="1798083" cy="1046440"/>
            </a:xfrm>
            <a:prstGeom prst="rect">
              <a:avLst/>
            </a:prstGeom>
            <a:noFill/>
          </p:spPr>
          <p:txBody>
            <a:bodyPr wrap="square" rtlCol="0">
              <a:spAutoFit/>
            </a:bodyPr>
            <a:lstStyle/>
            <a:p>
              <a:r>
                <a:rPr lang="en-US" altLang="ja-JP" sz="1500" dirty="0">
                  <a:latin typeface="Meiryo" panose="020B0604030504040204" pitchFamily="34" charset="-128"/>
                  <a:ea typeface="Meiryo" panose="020B0604030504040204" pitchFamily="34" charset="-128"/>
                </a:rPr>
                <a:t>L</a:t>
              </a:r>
              <a:r>
                <a:rPr lang="ja-JP" altLang="en-US" sz="1500">
                  <a:latin typeface="Meiryo" panose="020B0604030504040204" pitchFamily="34" charset="-128"/>
                  <a:ea typeface="Meiryo" panose="020B0604030504040204" pitchFamily="34" charset="-128"/>
                </a:rPr>
                <a:t>１</a:t>
              </a:r>
              <a:r>
                <a:rPr lang="en-US" altLang="ja-JP" sz="1500" dirty="0">
                  <a:latin typeface="Meiryo" panose="020B0604030504040204" pitchFamily="34" charset="-128"/>
                  <a:ea typeface="Meiryo" panose="020B0604030504040204" pitchFamily="34" charset="-128"/>
                </a:rPr>
                <a:t>: </a:t>
              </a:r>
              <a:r>
                <a:rPr lang="ja-JP" altLang="en-US" sz="1500">
                  <a:latin typeface="Meiryo" panose="020B0604030504040204" pitchFamily="34" charset="-128"/>
                  <a:ea typeface="Meiryo" panose="020B0604030504040204" pitchFamily="34" charset="-128"/>
                </a:rPr>
                <a:t>承認</a:t>
              </a:r>
              <a:endParaRPr lang="en-US" altLang="ja-JP" sz="1500" dirty="0">
                <a:latin typeface="Meiryo" panose="020B0604030504040204" pitchFamily="34" charset="-128"/>
                <a:ea typeface="Meiryo" panose="020B0604030504040204" pitchFamily="34" charset="-128"/>
              </a:endParaRPr>
            </a:p>
            <a:p>
              <a:r>
                <a:rPr lang="en-US" altLang="ja-JP" sz="1500" dirty="0">
                  <a:latin typeface="Meiryo" panose="020B0604030504040204" pitchFamily="34" charset="-128"/>
                  <a:ea typeface="Meiryo" panose="020B0604030504040204" pitchFamily="34" charset="-128"/>
                </a:rPr>
                <a:t>L</a:t>
              </a:r>
              <a:r>
                <a:rPr lang="ja-JP" altLang="en-US" sz="1500">
                  <a:latin typeface="Meiryo" panose="020B0604030504040204" pitchFamily="34" charset="-128"/>
                  <a:ea typeface="Meiryo" panose="020B0604030504040204" pitchFamily="34" charset="-128"/>
                </a:rPr>
                <a:t>２</a:t>
              </a:r>
              <a:r>
                <a:rPr lang="en-US" altLang="ja-JP" sz="1500" dirty="0">
                  <a:latin typeface="Meiryo" panose="020B0604030504040204" pitchFamily="34" charset="-128"/>
                  <a:ea typeface="Meiryo" panose="020B0604030504040204" pitchFamily="34" charset="-128"/>
                </a:rPr>
                <a:t>: </a:t>
              </a:r>
              <a:r>
                <a:rPr lang="ja-JP" altLang="en-US" sz="1500">
                  <a:latin typeface="Meiryo" panose="020B0604030504040204" pitchFamily="34" charset="-128"/>
                  <a:ea typeface="Meiryo" panose="020B0604030504040204" pitchFamily="34" charset="-128"/>
                </a:rPr>
                <a:t>賭け成功</a:t>
              </a:r>
              <a:endParaRPr lang="ja-JP" altLang="en-US" sz="1500" dirty="0">
                <a:latin typeface="Meiryo" panose="020B0604030504040204" pitchFamily="34" charset="-128"/>
                <a:ea typeface="Meiryo" panose="020B0604030504040204" pitchFamily="34" charset="-128"/>
              </a:endParaRPr>
            </a:p>
          </p:txBody>
        </p:sp>
        <p:pic>
          <p:nvPicPr>
            <p:cNvPr id="60" name="図 59">
              <a:extLst>
                <a:ext uri="{FF2B5EF4-FFF2-40B4-BE49-F238E27FC236}">
                  <a16:creationId xmlns:a16="http://schemas.microsoft.com/office/drawing/2014/main" id="{A4FB9DB0-0C55-0C47-9E5A-E1836F40F843}"/>
                </a:ext>
              </a:extLst>
            </p:cNvPr>
            <p:cNvPicPr>
              <a:picLocks noChangeAspect="1"/>
            </p:cNvPicPr>
            <p:nvPr/>
          </p:nvPicPr>
          <p:blipFill>
            <a:blip r:embed="rId8" cstate="print"/>
            <a:stretch>
              <a:fillRect/>
            </a:stretch>
          </p:blipFill>
          <p:spPr>
            <a:xfrm>
              <a:off x="7835612" y="4847471"/>
              <a:ext cx="562723" cy="562723"/>
            </a:xfrm>
            <a:prstGeom prst="rect">
              <a:avLst/>
            </a:prstGeom>
            <a:solidFill>
              <a:schemeClr val="bg1"/>
            </a:solidFill>
          </p:spPr>
        </p:pic>
        <p:sp>
          <p:nvSpPr>
            <p:cNvPr id="61" name="テキスト ボックス 60">
              <a:extLst>
                <a:ext uri="{FF2B5EF4-FFF2-40B4-BE49-F238E27FC236}">
                  <a16:creationId xmlns:a16="http://schemas.microsoft.com/office/drawing/2014/main" id="{590F5308-8D2E-624F-B0A0-E3FED863B663}"/>
                </a:ext>
              </a:extLst>
            </p:cNvPr>
            <p:cNvSpPr txBox="1"/>
            <p:nvPr/>
          </p:nvSpPr>
          <p:spPr>
            <a:xfrm>
              <a:off x="8581953" y="6090268"/>
              <a:ext cx="940544" cy="400109"/>
            </a:xfrm>
            <a:prstGeom prst="rect">
              <a:avLst/>
            </a:prstGeom>
            <a:noFill/>
          </p:spPr>
          <p:txBody>
            <a:bodyPr wrap="square" rtlCol="0">
              <a:spAutoFit/>
            </a:bodyPr>
            <a:lstStyle/>
            <a:p>
              <a:pPr algn="ctr"/>
              <a:r>
                <a:rPr lang="ja-JP" altLang="en-US" sz="1350"/>
                <a:t>強化</a:t>
              </a:r>
              <a:endParaRPr lang="ja-JP" altLang="en-US" sz="1350" dirty="0"/>
            </a:p>
          </p:txBody>
        </p:sp>
        <p:sp>
          <p:nvSpPr>
            <p:cNvPr id="62" name="テキスト ボックス 61">
              <a:extLst>
                <a:ext uri="{FF2B5EF4-FFF2-40B4-BE49-F238E27FC236}">
                  <a16:creationId xmlns:a16="http://schemas.microsoft.com/office/drawing/2014/main" id="{3FCBDC50-DCF4-3843-9DAB-1256FE90917C}"/>
                </a:ext>
              </a:extLst>
            </p:cNvPr>
            <p:cNvSpPr txBox="1"/>
            <p:nvPr/>
          </p:nvSpPr>
          <p:spPr>
            <a:xfrm>
              <a:off x="6709072" y="4749665"/>
              <a:ext cx="708052" cy="400109"/>
            </a:xfrm>
            <a:prstGeom prst="rect">
              <a:avLst/>
            </a:prstGeom>
            <a:noFill/>
          </p:spPr>
          <p:txBody>
            <a:bodyPr wrap="square" rtlCol="0">
              <a:spAutoFit/>
            </a:bodyPr>
            <a:lstStyle/>
            <a:p>
              <a:r>
                <a:rPr lang="ja-JP" altLang="en-US" sz="1350"/>
                <a:t>駆動</a:t>
              </a:r>
              <a:endParaRPr lang="ja-JP" altLang="en-US" sz="1350" dirty="0"/>
            </a:p>
          </p:txBody>
        </p:sp>
        <p:sp>
          <p:nvSpPr>
            <p:cNvPr id="63" name="円弧 62">
              <a:extLst>
                <a:ext uri="{FF2B5EF4-FFF2-40B4-BE49-F238E27FC236}">
                  <a16:creationId xmlns:a16="http://schemas.microsoft.com/office/drawing/2014/main" id="{270CA0E1-C8E1-724F-AD17-B936AB2C1221}"/>
                </a:ext>
              </a:extLst>
            </p:cNvPr>
            <p:cNvSpPr/>
            <p:nvPr/>
          </p:nvSpPr>
          <p:spPr>
            <a:xfrm rot="5400000">
              <a:off x="7335048" y="3415185"/>
              <a:ext cx="3060547" cy="3060547"/>
            </a:xfrm>
            <a:prstGeom prst="arc">
              <a:avLst>
                <a:gd name="adj1" fmla="val 16324336"/>
                <a:gd name="adj2" fmla="val 17325422"/>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64" name="円弧 63">
              <a:extLst>
                <a:ext uri="{FF2B5EF4-FFF2-40B4-BE49-F238E27FC236}">
                  <a16:creationId xmlns:a16="http://schemas.microsoft.com/office/drawing/2014/main" id="{BB2D40FF-ED3B-0448-B03D-085E9ABCA242}"/>
                </a:ext>
              </a:extLst>
            </p:cNvPr>
            <p:cNvSpPr/>
            <p:nvPr/>
          </p:nvSpPr>
          <p:spPr>
            <a:xfrm rot="16200000">
              <a:off x="7338029" y="3415193"/>
              <a:ext cx="3056674" cy="3056674"/>
            </a:xfrm>
            <a:prstGeom prst="arc">
              <a:avLst>
                <a:gd name="adj1" fmla="val 15103996"/>
                <a:gd name="adj2" fmla="val 17760585"/>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65" name="正方形/長方形 64">
              <a:extLst>
                <a:ext uri="{FF2B5EF4-FFF2-40B4-BE49-F238E27FC236}">
                  <a16:creationId xmlns:a16="http://schemas.microsoft.com/office/drawing/2014/main" id="{7E2C8B16-CBDF-A64F-8ED8-AFAA63A25B8D}"/>
                </a:ext>
              </a:extLst>
            </p:cNvPr>
            <p:cNvSpPr/>
            <p:nvPr/>
          </p:nvSpPr>
          <p:spPr>
            <a:xfrm>
              <a:off x="10060514" y="4898327"/>
              <a:ext cx="720080" cy="72008"/>
            </a:xfrm>
            <a:prstGeom prst="rect">
              <a:avLst/>
            </a:prstGeom>
            <a:solidFill>
              <a:schemeClr val="bg1">
                <a:lumMod val="65000"/>
              </a:schemeClr>
            </a:solidFill>
            <a:ln w="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prstClr val="white"/>
                </a:solidFill>
              </a:endParaRPr>
            </a:p>
          </p:txBody>
        </p:sp>
        <p:cxnSp>
          <p:nvCxnSpPr>
            <p:cNvPr id="66" name="直線コネクタ 65">
              <a:extLst>
                <a:ext uri="{FF2B5EF4-FFF2-40B4-BE49-F238E27FC236}">
                  <a16:creationId xmlns:a16="http://schemas.microsoft.com/office/drawing/2014/main" id="{6533721E-8B9E-2840-834B-7022D520B3FB}"/>
                </a:ext>
              </a:extLst>
            </p:cNvPr>
            <p:cNvCxnSpPr>
              <a:cxnSpLocks/>
            </p:cNvCxnSpPr>
            <p:nvPr/>
          </p:nvCxnSpPr>
          <p:spPr>
            <a:xfrm flipH="1">
              <a:off x="8663062" y="4996312"/>
              <a:ext cx="1649521" cy="545267"/>
            </a:xfrm>
            <a:prstGeom prst="line">
              <a:avLst/>
            </a:prstGeom>
            <a:ln w="57150">
              <a:tailEnd type="stealth" w="lg" len="lg"/>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18CCBF48-C16F-1048-9316-D9713C9B9BAC}"/>
                </a:ext>
              </a:extLst>
            </p:cNvPr>
            <p:cNvSpPr txBox="1"/>
            <p:nvPr/>
          </p:nvSpPr>
          <p:spPr>
            <a:xfrm>
              <a:off x="10455311" y="5053078"/>
              <a:ext cx="708052" cy="430887"/>
            </a:xfrm>
            <a:prstGeom prst="rect">
              <a:avLst/>
            </a:prstGeom>
            <a:noFill/>
          </p:spPr>
          <p:txBody>
            <a:bodyPr wrap="square" rtlCol="0">
              <a:spAutoFit/>
            </a:bodyPr>
            <a:lstStyle/>
            <a:p>
              <a:r>
                <a:rPr lang="en-US" altLang="ja-JP" sz="1500" dirty="0">
                  <a:latin typeface="Meiryo" panose="020B0604030504040204" pitchFamily="34" charset="-128"/>
                  <a:ea typeface="Meiryo" panose="020B0604030504040204" pitchFamily="34" charset="-128"/>
                </a:rPr>
                <a:t>Yes</a:t>
              </a:r>
              <a:endParaRPr lang="ja-JP" altLang="en-US" sz="1500" dirty="0">
                <a:latin typeface="Meiryo" panose="020B0604030504040204" pitchFamily="34" charset="-128"/>
                <a:ea typeface="Meiryo" panose="020B0604030504040204" pitchFamily="34" charset="-128"/>
              </a:endParaRPr>
            </a:p>
          </p:txBody>
        </p:sp>
        <p:sp>
          <p:nvSpPr>
            <p:cNvPr id="68" name="テキスト ボックス 67">
              <a:extLst>
                <a:ext uri="{FF2B5EF4-FFF2-40B4-BE49-F238E27FC236}">
                  <a16:creationId xmlns:a16="http://schemas.microsoft.com/office/drawing/2014/main" id="{93D3C032-BF8C-A742-AD17-782D775D0B20}"/>
                </a:ext>
              </a:extLst>
            </p:cNvPr>
            <p:cNvSpPr txBox="1"/>
            <p:nvPr/>
          </p:nvSpPr>
          <p:spPr>
            <a:xfrm>
              <a:off x="9742512" y="5140016"/>
              <a:ext cx="708052" cy="430887"/>
            </a:xfrm>
            <a:prstGeom prst="rect">
              <a:avLst/>
            </a:prstGeom>
            <a:noFill/>
          </p:spPr>
          <p:txBody>
            <a:bodyPr wrap="square" rtlCol="0">
              <a:spAutoFit/>
            </a:bodyPr>
            <a:lstStyle/>
            <a:p>
              <a:r>
                <a:rPr lang="en-US" altLang="ja-JP" sz="1500" dirty="0">
                  <a:latin typeface="Meiryo" panose="020B0604030504040204" pitchFamily="34" charset="-128"/>
                  <a:ea typeface="Meiryo" panose="020B0604030504040204" pitchFamily="34" charset="-128"/>
                </a:rPr>
                <a:t>No</a:t>
              </a:r>
              <a:endParaRPr lang="ja-JP" altLang="en-US" sz="1500" dirty="0">
                <a:latin typeface="Meiryo" panose="020B0604030504040204" pitchFamily="34" charset="-128"/>
                <a:ea typeface="Meiryo" panose="020B0604030504040204" pitchFamily="34" charset="-128"/>
              </a:endParaRPr>
            </a:p>
          </p:txBody>
        </p:sp>
        <p:sp>
          <p:nvSpPr>
            <p:cNvPr id="69" name="円弧 68">
              <a:extLst>
                <a:ext uri="{FF2B5EF4-FFF2-40B4-BE49-F238E27FC236}">
                  <a16:creationId xmlns:a16="http://schemas.microsoft.com/office/drawing/2014/main" id="{316CE1F7-BC2D-2840-8B88-BB2F919D9C07}"/>
                </a:ext>
              </a:extLst>
            </p:cNvPr>
            <p:cNvSpPr/>
            <p:nvPr/>
          </p:nvSpPr>
          <p:spPr>
            <a:xfrm rot="5400000">
              <a:off x="7333032" y="3414619"/>
              <a:ext cx="3060546" cy="3060546"/>
            </a:xfrm>
            <a:prstGeom prst="arc">
              <a:avLst>
                <a:gd name="adj1" fmla="val 19583790"/>
                <a:gd name="adj2" fmla="val 1923949"/>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61818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71174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8222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5257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0146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007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F18F4BBB-F815-814C-A846-9A4786D14336}"/>
              </a:ext>
            </a:extLst>
          </p:cNvPr>
          <p:cNvGrpSpPr/>
          <p:nvPr/>
        </p:nvGrpSpPr>
        <p:grpSpPr>
          <a:xfrm>
            <a:off x="4854755" y="3678907"/>
            <a:ext cx="4007236" cy="3237469"/>
            <a:chOff x="6534009" y="3178308"/>
            <a:chExt cx="4629355" cy="3740083"/>
          </a:xfrm>
        </p:grpSpPr>
        <p:pic>
          <p:nvPicPr>
            <p:cNvPr id="53" name="図 52">
              <a:extLst>
                <a:ext uri="{FF2B5EF4-FFF2-40B4-BE49-F238E27FC236}">
                  <a16:creationId xmlns:a16="http://schemas.microsoft.com/office/drawing/2014/main" id="{CFFD54BD-1859-E44D-8C8A-56BA70530D46}"/>
                </a:ext>
              </a:extLst>
            </p:cNvPr>
            <p:cNvPicPr>
              <a:picLocks noChangeAspect="1"/>
            </p:cNvPicPr>
            <p:nvPr/>
          </p:nvPicPr>
          <p:blipFill>
            <a:blip r:embed="rId3" cstate="print"/>
            <a:stretch>
              <a:fillRect/>
            </a:stretch>
          </p:blipFill>
          <p:spPr>
            <a:xfrm>
              <a:off x="9508447" y="3178308"/>
              <a:ext cx="788369" cy="788369"/>
            </a:xfrm>
            <a:prstGeom prst="rect">
              <a:avLst/>
            </a:prstGeom>
            <a:solidFill>
              <a:schemeClr val="bg1"/>
            </a:solidFill>
          </p:spPr>
        </p:pic>
        <p:pic>
          <p:nvPicPr>
            <p:cNvPr id="54" name="図 53">
              <a:extLst>
                <a:ext uri="{FF2B5EF4-FFF2-40B4-BE49-F238E27FC236}">
                  <a16:creationId xmlns:a16="http://schemas.microsoft.com/office/drawing/2014/main" id="{DADB2E33-7CB5-D845-A028-DAEBA614C0A9}"/>
                </a:ext>
              </a:extLst>
            </p:cNvPr>
            <p:cNvPicPr>
              <a:picLocks noChangeAspect="1"/>
            </p:cNvPicPr>
            <p:nvPr/>
          </p:nvPicPr>
          <p:blipFill>
            <a:blip r:embed="rId4"/>
            <a:stretch>
              <a:fillRect/>
            </a:stretch>
          </p:blipFill>
          <p:spPr>
            <a:xfrm>
              <a:off x="9775473" y="6167249"/>
              <a:ext cx="384334" cy="384334"/>
            </a:xfrm>
            <a:prstGeom prst="rect">
              <a:avLst/>
            </a:prstGeom>
          </p:spPr>
        </p:pic>
        <p:sp>
          <p:nvSpPr>
            <p:cNvPr id="55" name="円弧 54">
              <a:extLst>
                <a:ext uri="{FF2B5EF4-FFF2-40B4-BE49-F238E27FC236}">
                  <a16:creationId xmlns:a16="http://schemas.microsoft.com/office/drawing/2014/main" id="{5D7E632B-F7EB-6245-BC62-1B1254B7BDCC}"/>
                </a:ext>
              </a:extLst>
            </p:cNvPr>
            <p:cNvSpPr/>
            <p:nvPr/>
          </p:nvSpPr>
          <p:spPr>
            <a:xfrm>
              <a:off x="7330302" y="3402486"/>
              <a:ext cx="3060546" cy="3060546"/>
            </a:xfrm>
            <a:prstGeom prst="arc">
              <a:avLst>
                <a:gd name="adj1" fmla="val 19833924"/>
                <a:gd name="adj2" fmla="val 21511170"/>
              </a:avLst>
            </a:prstGeom>
            <a:ln w="63500">
              <a:headEnd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56" name="角丸四角形 55">
              <a:extLst>
                <a:ext uri="{FF2B5EF4-FFF2-40B4-BE49-F238E27FC236}">
                  <a16:creationId xmlns:a16="http://schemas.microsoft.com/office/drawing/2014/main" id="{EBFE9F14-3FFA-C94D-BD2B-BA210B999472}"/>
                </a:ext>
              </a:extLst>
            </p:cNvPr>
            <p:cNvSpPr/>
            <p:nvPr/>
          </p:nvSpPr>
          <p:spPr>
            <a:xfrm>
              <a:off x="9137082" y="5464047"/>
              <a:ext cx="2026282" cy="720080"/>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eiryo" panose="020B0604030504040204" pitchFamily="34" charset="-128"/>
                  <a:ea typeface="Meiryo" panose="020B0604030504040204" pitchFamily="34" charset="-128"/>
                </a:rPr>
                <a:t>ポイント獲得</a:t>
              </a:r>
            </a:p>
          </p:txBody>
        </p:sp>
        <p:sp>
          <p:nvSpPr>
            <p:cNvPr id="57" name="角丸四角形 56">
              <a:extLst>
                <a:ext uri="{FF2B5EF4-FFF2-40B4-BE49-F238E27FC236}">
                  <a16:creationId xmlns:a16="http://schemas.microsoft.com/office/drawing/2014/main" id="{04F3EC61-2810-3C4B-9E2E-AED7BD58FD19}"/>
                </a:ext>
              </a:extLst>
            </p:cNvPr>
            <p:cNvSpPr/>
            <p:nvPr/>
          </p:nvSpPr>
          <p:spPr>
            <a:xfrm>
              <a:off x="7342318" y="3245909"/>
              <a:ext cx="2895459" cy="973275"/>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latin typeface="Meiryo" panose="020B0604030504040204" pitchFamily="34" charset="-128"/>
                  <a:ea typeface="Meiryo" panose="020B0604030504040204" pitchFamily="34" charset="-128"/>
                </a:rPr>
                <a:t>L1: </a:t>
              </a:r>
              <a:r>
                <a:rPr lang="ja-JP" altLang="en-US" sz="1600" dirty="0">
                  <a:solidFill>
                    <a:schemeClr val="tx1"/>
                  </a:solidFill>
                  <a:latin typeface="Meiryo" panose="020B0604030504040204" pitchFamily="34" charset="-128"/>
                  <a:ea typeface="Meiryo" panose="020B0604030504040204" pitchFamily="34" charset="-128"/>
                </a:rPr>
                <a:t>利他行動</a:t>
              </a:r>
              <a:endParaRPr lang="en-US" altLang="ja-JP" sz="1600" dirty="0">
                <a:solidFill>
                  <a:schemeClr val="tx1"/>
                </a:solidFill>
                <a:latin typeface="Meiryo" panose="020B0604030504040204" pitchFamily="34" charset="-128"/>
                <a:ea typeface="Meiryo" panose="020B0604030504040204" pitchFamily="34" charset="-128"/>
              </a:endParaRPr>
            </a:p>
            <a:p>
              <a:r>
                <a:rPr lang="en-US" altLang="ja-JP" sz="1600" dirty="0">
                  <a:solidFill>
                    <a:schemeClr val="tx1"/>
                  </a:solidFill>
                  <a:latin typeface="Meiryo" panose="020B0604030504040204" pitchFamily="34" charset="-128"/>
                  <a:ea typeface="Meiryo" panose="020B0604030504040204" pitchFamily="34" charset="-128"/>
                </a:rPr>
                <a:t>L2: </a:t>
              </a:r>
              <a:r>
                <a:rPr lang="ja-JP" altLang="en-US" sz="1600" dirty="0">
                  <a:solidFill>
                    <a:schemeClr val="tx1"/>
                  </a:solidFill>
                  <a:latin typeface="Meiryo" panose="020B0604030504040204" pitchFamily="34" charset="-128"/>
                  <a:ea typeface="Meiryo" panose="020B0604030504040204" pitchFamily="34" charset="-128"/>
                </a:rPr>
                <a:t>他者への賭け</a:t>
              </a:r>
              <a:endParaRPr lang="en-US" altLang="ja-JP" sz="1600" dirty="0">
                <a:solidFill>
                  <a:schemeClr val="tx1"/>
                </a:solidFill>
                <a:latin typeface="Meiryo" panose="020B0604030504040204" pitchFamily="34" charset="-128"/>
                <a:ea typeface="Meiryo" panose="020B0604030504040204" pitchFamily="34" charset="-128"/>
              </a:endParaRPr>
            </a:p>
            <a:p>
              <a:r>
                <a:rPr lang="en-US" altLang="ja-JP" sz="1600" dirty="0">
                  <a:solidFill>
                    <a:schemeClr val="tx1"/>
                  </a:solidFill>
                  <a:latin typeface="Meiryo" panose="020B0604030504040204" pitchFamily="34" charset="-128"/>
                  <a:ea typeface="Meiryo" panose="020B0604030504040204" pitchFamily="34" charset="-128"/>
                </a:rPr>
                <a:t>      </a:t>
              </a:r>
              <a:r>
                <a:rPr lang="ja-JP" altLang="en-US" sz="1600" dirty="0">
                  <a:solidFill>
                    <a:schemeClr val="tx1"/>
                  </a:solidFill>
                  <a:latin typeface="Meiryo" panose="020B0604030504040204" pitchFamily="34" charset="-128"/>
                  <a:ea typeface="Meiryo" panose="020B0604030504040204" pitchFamily="34" charset="-128"/>
                </a:rPr>
                <a:t>他者利他行動促進</a:t>
              </a:r>
              <a:endParaRPr lang="en-US" altLang="ja-JP" sz="1600" dirty="0">
                <a:solidFill>
                  <a:schemeClr val="tx1"/>
                </a:solidFill>
                <a:latin typeface="Meiryo" panose="020B0604030504040204" pitchFamily="34" charset="-128"/>
                <a:ea typeface="Meiryo" panose="020B0604030504040204" pitchFamily="34" charset="-128"/>
              </a:endParaRPr>
            </a:p>
          </p:txBody>
        </p:sp>
        <p:sp>
          <p:nvSpPr>
            <p:cNvPr id="58" name="角丸四角形 57">
              <a:extLst>
                <a:ext uri="{FF2B5EF4-FFF2-40B4-BE49-F238E27FC236}">
                  <a16:creationId xmlns:a16="http://schemas.microsoft.com/office/drawing/2014/main" id="{0B1AA6DD-74C9-3C4A-8FE7-598CC8926EDB}"/>
                </a:ext>
              </a:extLst>
            </p:cNvPr>
            <p:cNvSpPr/>
            <p:nvPr/>
          </p:nvSpPr>
          <p:spPr>
            <a:xfrm>
              <a:off x="6803146" y="5471890"/>
              <a:ext cx="1800200" cy="720080"/>
            </a:xfrm>
            <a:prstGeom prst="roundRect">
              <a:avLst/>
            </a:prstGeom>
            <a:solidFill>
              <a:schemeClr val="bg1"/>
            </a:solid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latin typeface="Meiryo" panose="020B0604030504040204" pitchFamily="34" charset="-128"/>
                  <a:ea typeface="Meiryo" panose="020B0604030504040204" pitchFamily="34" charset="-128"/>
                </a:rPr>
                <a:t>学びと動機</a:t>
              </a:r>
              <a:endParaRPr lang="ja-JP" altLang="en-US" dirty="0">
                <a:solidFill>
                  <a:schemeClr val="tx1"/>
                </a:solidFill>
                <a:latin typeface="Meiryo" panose="020B0604030504040204" pitchFamily="34" charset="-128"/>
                <a:ea typeface="Meiryo" panose="020B0604030504040204" pitchFamily="34" charset="-128"/>
              </a:endParaRPr>
            </a:p>
          </p:txBody>
        </p:sp>
        <p:sp>
          <p:nvSpPr>
            <p:cNvPr id="59" name="テキスト ボックス 58">
              <a:extLst>
                <a:ext uri="{FF2B5EF4-FFF2-40B4-BE49-F238E27FC236}">
                  <a16:creationId xmlns:a16="http://schemas.microsoft.com/office/drawing/2014/main" id="{5D080AC5-5E56-FF46-B9AE-4A0429D3279C}"/>
                </a:ext>
              </a:extLst>
            </p:cNvPr>
            <p:cNvSpPr txBox="1"/>
            <p:nvPr/>
          </p:nvSpPr>
          <p:spPr>
            <a:xfrm>
              <a:off x="8522407" y="4286812"/>
              <a:ext cx="1798083" cy="675561"/>
            </a:xfrm>
            <a:prstGeom prst="rect">
              <a:avLst/>
            </a:prstGeom>
            <a:noFill/>
          </p:spPr>
          <p:txBody>
            <a:bodyPr wrap="square" rtlCol="0">
              <a:spAutoFit/>
            </a:bodyPr>
            <a:lstStyle/>
            <a:p>
              <a:r>
                <a:rPr lang="en-US" altLang="ja-JP" sz="1600" dirty="0">
                  <a:latin typeface="Meiryo" panose="020B0604030504040204" pitchFamily="34" charset="-128"/>
                  <a:ea typeface="Meiryo" panose="020B0604030504040204" pitchFamily="34" charset="-128"/>
                </a:rPr>
                <a:t>L</a:t>
              </a:r>
              <a:r>
                <a:rPr lang="ja-JP" altLang="en-US" sz="1600">
                  <a:latin typeface="Meiryo" panose="020B0604030504040204" pitchFamily="34" charset="-128"/>
                  <a:ea typeface="Meiryo" panose="020B0604030504040204" pitchFamily="34" charset="-128"/>
                </a:rPr>
                <a:t>１</a:t>
              </a:r>
              <a:r>
                <a:rPr lang="en-US" altLang="ja-JP" sz="1600" dirty="0">
                  <a:latin typeface="Meiryo" panose="020B0604030504040204" pitchFamily="34" charset="-128"/>
                  <a:ea typeface="Meiryo" panose="020B0604030504040204" pitchFamily="34" charset="-128"/>
                </a:rPr>
                <a:t>: </a:t>
              </a:r>
              <a:r>
                <a:rPr lang="ja-JP" altLang="en-US" sz="1600">
                  <a:latin typeface="Meiryo" panose="020B0604030504040204" pitchFamily="34" charset="-128"/>
                  <a:ea typeface="Meiryo" panose="020B0604030504040204" pitchFamily="34" charset="-128"/>
                </a:rPr>
                <a:t>承認</a:t>
              </a:r>
              <a:endParaRPr lang="en-US" altLang="ja-JP" sz="1600" dirty="0">
                <a:latin typeface="Meiryo" panose="020B0604030504040204" pitchFamily="34" charset="-128"/>
                <a:ea typeface="Meiryo" panose="020B0604030504040204" pitchFamily="34" charset="-128"/>
              </a:endParaRPr>
            </a:p>
            <a:p>
              <a:r>
                <a:rPr lang="en-US" altLang="ja-JP" sz="1600" dirty="0">
                  <a:latin typeface="Meiryo" panose="020B0604030504040204" pitchFamily="34" charset="-128"/>
                  <a:ea typeface="Meiryo" panose="020B0604030504040204" pitchFamily="34" charset="-128"/>
                </a:rPr>
                <a:t>L</a:t>
              </a:r>
              <a:r>
                <a:rPr lang="ja-JP" altLang="en-US" sz="1600">
                  <a:latin typeface="Meiryo" panose="020B0604030504040204" pitchFamily="34" charset="-128"/>
                  <a:ea typeface="Meiryo" panose="020B0604030504040204" pitchFamily="34" charset="-128"/>
                </a:rPr>
                <a:t>２</a:t>
              </a:r>
              <a:r>
                <a:rPr lang="en-US" altLang="ja-JP" sz="1600" dirty="0">
                  <a:latin typeface="Meiryo" panose="020B0604030504040204" pitchFamily="34" charset="-128"/>
                  <a:ea typeface="Meiryo" panose="020B0604030504040204" pitchFamily="34" charset="-128"/>
                </a:rPr>
                <a:t>: </a:t>
              </a:r>
              <a:r>
                <a:rPr lang="ja-JP" altLang="en-US" sz="1600">
                  <a:latin typeface="Meiryo" panose="020B0604030504040204" pitchFamily="34" charset="-128"/>
                  <a:ea typeface="Meiryo" panose="020B0604030504040204" pitchFamily="34" charset="-128"/>
                </a:rPr>
                <a:t>賭け成功</a:t>
              </a:r>
              <a:endParaRPr lang="ja-JP" altLang="en-US" sz="1600" dirty="0">
                <a:latin typeface="Meiryo" panose="020B0604030504040204" pitchFamily="34" charset="-128"/>
                <a:ea typeface="Meiryo" panose="020B0604030504040204" pitchFamily="34" charset="-128"/>
              </a:endParaRPr>
            </a:p>
          </p:txBody>
        </p:sp>
        <p:pic>
          <p:nvPicPr>
            <p:cNvPr id="60" name="図 59">
              <a:extLst>
                <a:ext uri="{FF2B5EF4-FFF2-40B4-BE49-F238E27FC236}">
                  <a16:creationId xmlns:a16="http://schemas.microsoft.com/office/drawing/2014/main" id="{A4FB9DB0-0C55-0C47-9E5A-E1836F40F843}"/>
                </a:ext>
              </a:extLst>
            </p:cNvPr>
            <p:cNvPicPr>
              <a:picLocks noChangeAspect="1"/>
            </p:cNvPicPr>
            <p:nvPr/>
          </p:nvPicPr>
          <p:blipFill>
            <a:blip r:embed="rId5" cstate="print"/>
            <a:stretch>
              <a:fillRect/>
            </a:stretch>
          </p:blipFill>
          <p:spPr>
            <a:xfrm>
              <a:off x="7835612" y="4847471"/>
              <a:ext cx="562723" cy="562723"/>
            </a:xfrm>
            <a:prstGeom prst="rect">
              <a:avLst/>
            </a:prstGeom>
            <a:solidFill>
              <a:schemeClr val="bg1"/>
            </a:solidFill>
          </p:spPr>
        </p:pic>
        <p:sp>
          <p:nvSpPr>
            <p:cNvPr id="61" name="テキスト ボックス 60">
              <a:extLst>
                <a:ext uri="{FF2B5EF4-FFF2-40B4-BE49-F238E27FC236}">
                  <a16:creationId xmlns:a16="http://schemas.microsoft.com/office/drawing/2014/main" id="{590F5308-8D2E-624F-B0A0-E3FED863B663}"/>
                </a:ext>
              </a:extLst>
            </p:cNvPr>
            <p:cNvSpPr txBox="1"/>
            <p:nvPr/>
          </p:nvSpPr>
          <p:spPr>
            <a:xfrm>
              <a:off x="8522407" y="6491721"/>
              <a:ext cx="940544" cy="426670"/>
            </a:xfrm>
            <a:prstGeom prst="rect">
              <a:avLst/>
            </a:prstGeom>
            <a:noFill/>
          </p:spPr>
          <p:txBody>
            <a:bodyPr wrap="square" rtlCol="0">
              <a:spAutoFit/>
            </a:bodyPr>
            <a:lstStyle/>
            <a:p>
              <a:pPr algn="ctr"/>
              <a:r>
                <a:rPr lang="ja-JP" altLang="en-US" b="1" dirty="0"/>
                <a:t>強化</a:t>
              </a:r>
            </a:p>
          </p:txBody>
        </p:sp>
        <p:sp>
          <p:nvSpPr>
            <p:cNvPr id="62" name="テキスト ボックス 61">
              <a:extLst>
                <a:ext uri="{FF2B5EF4-FFF2-40B4-BE49-F238E27FC236}">
                  <a16:creationId xmlns:a16="http://schemas.microsoft.com/office/drawing/2014/main" id="{3FCBDC50-DCF4-3843-9DAB-1256FE90917C}"/>
                </a:ext>
              </a:extLst>
            </p:cNvPr>
            <p:cNvSpPr txBox="1"/>
            <p:nvPr/>
          </p:nvSpPr>
          <p:spPr>
            <a:xfrm>
              <a:off x="6534009" y="4790462"/>
              <a:ext cx="895303" cy="426670"/>
            </a:xfrm>
            <a:prstGeom prst="rect">
              <a:avLst/>
            </a:prstGeom>
            <a:noFill/>
          </p:spPr>
          <p:txBody>
            <a:bodyPr wrap="square" rtlCol="0">
              <a:spAutoFit/>
            </a:bodyPr>
            <a:lstStyle/>
            <a:p>
              <a:r>
                <a:rPr lang="ja-JP" altLang="en-US" b="1" dirty="0"/>
                <a:t>駆動</a:t>
              </a:r>
            </a:p>
          </p:txBody>
        </p:sp>
        <p:sp>
          <p:nvSpPr>
            <p:cNvPr id="63" name="円弧 62">
              <a:extLst>
                <a:ext uri="{FF2B5EF4-FFF2-40B4-BE49-F238E27FC236}">
                  <a16:creationId xmlns:a16="http://schemas.microsoft.com/office/drawing/2014/main" id="{270CA0E1-C8E1-724F-AD17-B936AB2C1221}"/>
                </a:ext>
              </a:extLst>
            </p:cNvPr>
            <p:cNvSpPr/>
            <p:nvPr/>
          </p:nvSpPr>
          <p:spPr>
            <a:xfrm rot="5400000">
              <a:off x="7335048" y="3415185"/>
              <a:ext cx="3060547" cy="3060547"/>
            </a:xfrm>
            <a:prstGeom prst="arc">
              <a:avLst>
                <a:gd name="adj1" fmla="val 16324336"/>
                <a:gd name="adj2" fmla="val 17325422"/>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64" name="円弧 63">
              <a:extLst>
                <a:ext uri="{FF2B5EF4-FFF2-40B4-BE49-F238E27FC236}">
                  <a16:creationId xmlns:a16="http://schemas.microsoft.com/office/drawing/2014/main" id="{BB2D40FF-ED3B-0448-B03D-085E9ABCA242}"/>
                </a:ext>
              </a:extLst>
            </p:cNvPr>
            <p:cNvSpPr/>
            <p:nvPr/>
          </p:nvSpPr>
          <p:spPr>
            <a:xfrm rot="16200000">
              <a:off x="7338029" y="3415193"/>
              <a:ext cx="3056674" cy="3056674"/>
            </a:xfrm>
            <a:prstGeom prst="arc">
              <a:avLst>
                <a:gd name="adj1" fmla="val 15103996"/>
                <a:gd name="adj2" fmla="val 17760585"/>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65" name="正方形/長方形 64">
              <a:extLst>
                <a:ext uri="{FF2B5EF4-FFF2-40B4-BE49-F238E27FC236}">
                  <a16:creationId xmlns:a16="http://schemas.microsoft.com/office/drawing/2014/main" id="{7E2C8B16-CBDF-A64F-8ED8-AFAA63A25B8D}"/>
                </a:ext>
              </a:extLst>
            </p:cNvPr>
            <p:cNvSpPr/>
            <p:nvPr/>
          </p:nvSpPr>
          <p:spPr>
            <a:xfrm>
              <a:off x="10060514" y="4898327"/>
              <a:ext cx="720080" cy="72008"/>
            </a:xfrm>
            <a:prstGeom prst="rect">
              <a:avLst/>
            </a:prstGeom>
            <a:solidFill>
              <a:schemeClr val="bg1">
                <a:lumMod val="65000"/>
              </a:schemeClr>
            </a:solidFill>
            <a:ln w="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a:solidFill>
                  <a:prstClr val="white"/>
                </a:solidFill>
              </a:endParaRPr>
            </a:p>
          </p:txBody>
        </p:sp>
        <p:cxnSp>
          <p:nvCxnSpPr>
            <p:cNvPr id="66" name="直線コネクタ 65">
              <a:extLst>
                <a:ext uri="{FF2B5EF4-FFF2-40B4-BE49-F238E27FC236}">
                  <a16:creationId xmlns:a16="http://schemas.microsoft.com/office/drawing/2014/main" id="{6533721E-8B9E-2840-834B-7022D520B3FB}"/>
                </a:ext>
              </a:extLst>
            </p:cNvPr>
            <p:cNvCxnSpPr>
              <a:cxnSpLocks/>
            </p:cNvCxnSpPr>
            <p:nvPr/>
          </p:nvCxnSpPr>
          <p:spPr>
            <a:xfrm flipH="1">
              <a:off x="8663062" y="4996312"/>
              <a:ext cx="1649521" cy="545267"/>
            </a:xfrm>
            <a:prstGeom prst="line">
              <a:avLst/>
            </a:prstGeom>
            <a:ln w="57150">
              <a:tailEnd type="stealth" w="lg" len="lg"/>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18CCBF48-C16F-1048-9316-D9713C9B9BAC}"/>
                </a:ext>
              </a:extLst>
            </p:cNvPr>
            <p:cNvSpPr txBox="1"/>
            <p:nvPr/>
          </p:nvSpPr>
          <p:spPr>
            <a:xfrm>
              <a:off x="10455311" y="5053078"/>
              <a:ext cx="708052" cy="391114"/>
            </a:xfrm>
            <a:prstGeom prst="rect">
              <a:avLst/>
            </a:prstGeom>
            <a:noFill/>
          </p:spPr>
          <p:txBody>
            <a:bodyPr wrap="square" rtlCol="0">
              <a:spAutoFit/>
            </a:bodyPr>
            <a:lstStyle/>
            <a:p>
              <a:r>
                <a:rPr lang="en-US" altLang="ja-JP" sz="1600" dirty="0">
                  <a:latin typeface="Meiryo" panose="020B0604030504040204" pitchFamily="34" charset="-128"/>
                  <a:ea typeface="Meiryo" panose="020B0604030504040204" pitchFamily="34" charset="-128"/>
                </a:rPr>
                <a:t>Yes</a:t>
              </a:r>
              <a:endParaRPr lang="ja-JP" altLang="en-US" sz="1600" dirty="0">
                <a:latin typeface="Meiryo" panose="020B0604030504040204" pitchFamily="34" charset="-128"/>
                <a:ea typeface="Meiryo" panose="020B0604030504040204" pitchFamily="34" charset="-128"/>
              </a:endParaRPr>
            </a:p>
          </p:txBody>
        </p:sp>
        <p:sp>
          <p:nvSpPr>
            <p:cNvPr id="68" name="テキスト ボックス 67">
              <a:extLst>
                <a:ext uri="{FF2B5EF4-FFF2-40B4-BE49-F238E27FC236}">
                  <a16:creationId xmlns:a16="http://schemas.microsoft.com/office/drawing/2014/main" id="{93D3C032-BF8C-A742-AD17-782D775D0B20}"/>
                </a:ext>
              </a:extLst>
            </p:cNvPr>
            <p:cNvSpPr txBox="1"/>
            <p:nvPr/>
          </p:nvSpPr>
          <p:spPr>
            <a:xfrm>
              <a:off x="9742512" y="5140015"/>
              <a:ext cx="708052" cy="391114"/>
            </a:xfrm>
            <a:prstGeom prst="rect">
              <a:avLst/>
            </a:prstGeom>
            <a:noFill/>
          </p:spPr>
          <p:txBody>
            <a:bodyPr wrap="square" rtlCol="0">
              <a:spAutoFit/>
            </a:bodyPr>
            <a:lstStyle/>
            <a:p>
              <a:r>
                <a:rPr lang="en-US" altLang="ja-JP" sz="1600" dirty="0">
                  <a:latin typeface="Meiryo" panose="020B0604030504040204" pitchFamily="34" charset="-128"/>
                  <a:ea typeface="Meiryo" panose="020B0604030504040204" pitchFamily="34" charset="-128"/>
                </a:rPr>
                <a:t>No</a:t>
              </a:r>
              <a:endParaRPr lang="ja-JP" altLang="en-US" sz="1600" dirty="0">
                <a:latin typeface="Meiryo" panose="020B0604030504040204" pitchFamily="34" charset="-128"/>
                <a:ea typeface="Meiryo" panose="020B0604030504040204" pitchFamily="34" charset="-128"/>
              </a:endParaRPr>
            </a:p>
          </p:txBody>
        </p:sp>
        <p:sp>
          <p:nvSpPr>
            <p:cNvPr id="69" name="円弧 68">
              <a:extLst>
                <a:ext uri="{FF2B5EF4-FFF2-40B4-BE49-F238E27FC236}">
                  <a16:creationId xmlns:a16="http://schemas.microsoft.com/office/drawing/2014/main" id="{316CE1F7-BC2D-2840-8B88-BB2F919D9C07}"/>
                </a:ext>
              </a:extLst>
            </p:cNvPr>
            <p:cNvSpPr/>
            <p:nvPr/>
          </p:nvSpPr>
          <p:spPr>
            <a:xfrm rot="5400000">
              <a:off x="7333032" y="3414619"/>
              <a:ext cx="3060546" cy="3060546"/>
            </a:xfrm>
            <a:prstGeom prst="arc">
              <a:avLst>
                <a:gd name="adj1" fmla="val 19583790"/>
                <a:gd name="adj2" fmla="val 1923949"/>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grpSp>
        <p:nvGrpSpPr>
          <p:cNvPr id="23" name="グループ化 22">
            <a:extLst>
              <a:ext uri="{FF2B5EF4-FFF2-40B4-BE49-F238E27FC236}">
                <a16:creationId xmlns:a16="http://schemas.microsoft.com/office/drawing/2014/main" id="{0F6ED6BD-2904-4AF4-BD03-5F1775FBC7AE}"/>
              </a:ext>
            </a:extLst>
          </p:cNvPr>
          <p:cNvGrpSpPr/>
          <p:nvPr/>
        </p:nvGrpSpPr>
        <p:grpSpPr>
          <a:xfrm>
            <a:off x="4182780" y="581079"/>
            <a:ext cx="3525540" cy="2833714"/>
            <a:chOff x="6251628" y="1702354"/>
            <a:chExt cx="4700720" cy="3778284"/>
          </a:xfrm>
        </p:grpSpPr>
        <p:pic>
          <p:nvPicPr>
            <p:cNvPr id="24" name="図 23">
              <a:extLst>
                <a:ext uri="{FF2B5EF4-FFF2-40B4-BE49-F238E27FC236}">
                  <a16:creationId xmlns:a16="http://schemas.microsoft.com/office/drawing/2014/main" id="{F57DE3D7-DE2D-4DC7-ADC6-DAB3856BE0EA}"/>
                </a:ext>
              </a:extLst>
            </p:cNvPr>
            <p:cNvPicPr>
              <a:picLocks noChangeAspect="1"/>
            </p:cNvPicPr>
            <p:nvPr/>
          </p:nvPicPr>
          <p:blipFill>
            <a:blip r:embed="rId3" cstate="print"/>
            <a:stretch>
              <a:fillRect/>
            </a:stretch>
          </p:blipFill>
          <p:spPr>
            <a:xfrm>
              <a:off x="10021155" y="2078287"/>
              <a:ext cx="682446" cy="682446"/>
            </a:xfrm>
            <a:prstGeom prst="rect">
              <a:avLst/>
            </a:prstGeom>
            <a:solidFill>
              <a:schemeClr val="bg1"/>
            </a:solidFill>
          </p:spPr>
        </p:pic>
        <p:pic>
          <p:nvPicPr>
            <p:cNvPr id="26" name="図 25">
              <a:extLst>
                <a:ext uri="{FF2B5EF4-FFF2-40B4-BE49-F238E27FC236}">
                  <a16:creationId xmlns:a16="http://schemas.microsoft.com/office/drawing/2014/main" id="{F5EB0A86-7881-46B6-9DFD-C51BD78B5DBF}"/>
                </a:ext>
              </a:extLst>
            </p:cNvPr>
            <p:cNvPicPr>
              <a:picLocks noChangeAspect="1"/>
            </p:cNvPicPr>
            <p:nvPr/>
          </p:nvPicPr>
          <p:blipFill>
            <a:blip r:embed="rId4"/>
            <a:stretch>
              <a:fillRect/>
            </a:stretch>
          </p:blipFill>
          <p:spPr>
            <a:xfrm>
              <a:off x="9573278" y="4843370"/>
              <a:ext cx="384334" cy="384334"/>
            </a:xfrm>
            <a:prstGeom prst="rect">
              <a:avLst/>
            </a:prstGeom>
          </p:spPr>
        </p:pic>
        <p:sp>
          <p:nvSpPr>
            <p:cNvPr id="27" name="円弧 26">
              <a:extLst>
                <a:ext uri="{FF2B5EF4-FFF2-40B4-BE49-F238E27FC236}">
                  <a16:creationId xmlns:a16="http://schemas.microsoft.com/office/drawing/2014/main" id="{EEEC7EB8-8D06-43FC-B5F2-185013D24385}"/>
                </a:ext>
              </a:extLst>
            </p:cNvPr>
            <p:cNvSpPr/>
            <p:nvPr/>
          </p:nvSpPr>
          <p:spPr>
            <a:xfrm>
              <a:off x="7119287" y="2008655"/>
              <a:ext cx="3060546" cy="3060546"/>
            </a:xfrm>
            <a:prstGeom prst="arc">
              <a:avLst>
                <a:gd name="adj1" fmla="val 19833924"/>
                <a:gd name="adj2" fmla="val 21511170"/>
              </a:avLst>
            </a:prstGeom>
            <a:ln w="63500">
              <a:headEnd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28" name="角丸四角形 6">
              <a:extLst>
                <a:ext uri="{FF2B5EF4-FFF2-40B4-BE49-F238E27FC236}">
                  <a16:creationId xmlns:a16="http://schemas.microsoft.com/office/drawing/2014/main" id="{4D409699-89D5-4A8F-86FD-925C53A086CA}"/>
                </a:ext>
              </a:extLst>
            </p:cNvPr>
            <p:cNvSpPr/>
            <p:nvPr/>
          </p:nvSpPr>
          <p:spPr>
            <a:xfrm>
              <a:off x="8926067" y="4070216"/>
              <a:ext cx="1777534" cy="720080"/>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5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Earning points</a:t>
              </a:r>
              <a:endParaRPr lang="ja-JP" altLang="en-US" sz="15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sp>
          <p:nvSpPr>
            <p:cNvPr id="29" name="角丸四角形 7">
              <a:extLst>
                <a:ext uri="{FF2B5EF4-FFF2-40B4-BE49-F238E27FC236}">
                  <a16:creationId xmlns:a16="http://schemas.microsoft.com/office/drawing/2014/main" id="{D50BDC03-066D-444A-9527-FE424A7953BF}"/>
                </a:ext>
              </a:extLst>
            </p:cNvPr>
            <p:cNvSpPr/>
            <p:nvPr/>
          </p:nvSpPr>
          <p:spPr>
            <a:xfrm>
              <a:off x="7131303" y="1702354"/>
              <a:ext cx="2895459" cy="1122999"/>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L1: Altruistic action</a:t>
              </a:r>
            </a:p>
            <a:p>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L2: Betting on others, or</a:t>
              </a:r>
            </a:p>
            <a:p>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      Encouraging altruistic 	actions of others</a:t>
              </a:r>
            </a:p>
          </p:txBody>
        </p:sp>
        <p:sp>
          <p:nvSpPr>
            <p:cNvPr id="30" name="角丸四角形 8">
              <a:extLst>
                <a:ext uri="{FF2B5EF4-FFF2-40B4-BE49-F238E27FC236}">
                  <a16:creationId xmlns:a16="http://schemas.microsoft.com/office/drawing/2014/main" id="{4C5613E0-DDDF-43A4-81D8-B033B3B34B06}"/>
                </a:ext>
              </a:extLst>
            </p:cNvPr>
            <p:cNvSpPr/>
            <p:nvPr/>
          </p:nvSpPr>
          <p:spPr>
            <a:xfrm>
              <a:off x="6592131" y="4078059"/>
              <a:ext cx="1800200" cy="720080"/>
            </a:xfrm>
            <a:prstGeom prst="roundRect">
              <a:avLst/>
            </a:prstGeom>
            <a:solidFill>
              <a:schemeClr val="bg1"/>
            </a:solid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Learning &amp; motivation</a:t>
              </a:r>
              <a:endParaRPr lang="ja-JP" altLang="en-US"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sp>
          <p:nvSpPr>
            <p:cNvPr id="31" name="テキスト ボックス 30">
              <a:extLst>
                <a:ext uri="{FF2B5EF4-FFF2-40B4-BE49-F238E27FC236}">
                  <a16:creationId xmlns:a16="http://schemas.microsoft.com/office/drawing/2014/main" id="{4E269206-26D9-4BF8-A893-61A591CC63D1}"/>
                </a:ext>
              </a:extLst>
            </p:cNvPr>
            <p:cNvSpPr txBox="1"/>
            <p:nvPr/>
          </p:nvSpPr>
          <p:spPr>
            <a:xfrm>
              <a:off x="8405743" y="2906536"/>
              <a:ext cx="1798083" cy="677108"/>
            </a:xfrm>
            <a:prstGeom prst="rect">
              <a:avLst/>
            </a:prstGeom>
            <a:noFill/>
          </p:spPr>
          <p:txBody>
            <a:bodyPr wrap="square" rtlCol="0">
              <a:spAutoFit/>
            </a:bodyPr>
            <a:lstStyle/>
            <a:p>
              <a:r>
                <a:rPr lang="en-US" altLang="ja-JP" sz="1350" dirty="0">
                  <a:latin typeface="Times New Roman" panose="02020603050405020304" pitchFamily="18" charset="0"/>
                  <a:ea typeface="Meiryo" panose="020B0604030504040204" pitchFamily="34" charset="-128"/>
                  <a:cs typeface="Times New Roman" panose="02020603050405020304" pitchFamily="18" charset="0"/>
                </a:rPr>
                <a:t>L1: Approval?</a:t>
              </a:r>
            </a:p>
            <a:p>
              <a:r>
                <a:rPr lang="en-US" altLang="ja-JP" sz="1350" dirty="0">
                  <a:latin typeface="Times New Roman" panose="02020603050405020304" pitchFamily="18" charset="0"/>
                  <a:ea typeface="Meiryo" panose="020B0604030504040204" pitchFamily="34" charset="-128"/>
                  <a:cs typeface="Times New Roman" panose="02020603050405020304" pitchFamily="18" charset="0"/>
                </a:rPr>
                <a:t>L2: Bet success?</a:t>
              </a:r>
              <a:endParaRPr lang="ja-JP" altLang="en-US" sz="1350" dirty="0">
                <a:latin typeface="Times New Roman" panose="02020603050405020304" pitchFamily="18" charset="0"/>
                <a:ea typeface="Meiryo" panose="020B0604030504040204" pitchFamily="34" charset="-128"/>
                <a:cs typeface="Times New Roman" panose="02020603050405020304" pitchFamily="18" charset="0"/>
              </a:endParaRPr>
            </a:p>
          </p:txBody>
        </p:sp>
        <p:pic>
          <p:nvPicPr>
            <p:cNvPr id="32" name="図 31">
              <a:extLst>
                <a:ext uri="{FF2B5EF4-FFF2-40B4-BE49-F238E27FC236}">
                  <a16:creationId xmlns:a16="http://schemas.microsoft.com/office/drawing/2014/main" id="{756E0719-5B5A-42B4-BBCF-56FC892969DC}"/>
                </a:ext>
              </a:extLst>
            </p:cNvPr>
            <p:cNvPicPr>
              <a:picLocks noChangeAspect="1"/>
            </p:cNvPicPr>
            <p:nvPr/>
          </p:nvPicPr>
          <p:blipFill>
            <a:blip r:embed="rId5" cstate="print"/>
            <a:stretch>
              <a:fillRect/>
            </a:stretch>
          </p:blipFill>
          <p:spPr>
            <a:xfrm>
              <a:off x="7774860" y="3559757"/>
              <a:ext cx="442451" cy="442451"/>
            </a:xfrm>
            <a:prstGeom prst="rect">
              <a:avLst/>
            </a:prstGeom>
            <a:solidFill>
              <a:schemeClr val="bg1"/>
            </a:solidFill>
          </p:spPr>
        </p:pic>
        <p:sp>
          <p:nvSpPr>
            <p:cNvPr id="33" name="テキスト ボックス 32">
              <a:extLst>
                <a:ext uri="{FF2B5EF4-FFF2-40B4-BE49-F238E27FC236}">
                  <a16:creationId xmlns:a16="http://schemas.microsoft.com/office/drawing/2014/main" id="{4055C2DD-D4AC-4CDA-8040-67D4EDF14E28}"/>
                </a:ext>
              </a:extLst>
            </p:cNvPr>
            <p:cNvSpPr txBox="1"/>
            <p:nvPr/>
          </p:nvSpPr>
          <p:spPr>
            <a:xfrm>
              <a:off x="7648980" y="5080529"/>
              <a:ext cx="2105373" cy="400109"/>
            </a:xfrm>
            <a:prstGeom prst="rect">
              <a:avLst/>
            </a:prstGeom>
            <a:noFill/>
          </p:spPr>
          <p:txBody>
            <a:bodyPr wrap="square" rtlCol="0">
              <a:spAutoFit/>
            </a:bodyPr>
            <a:lstStyle/>
            <a:p>
              <a:pPr algn="ctr"/>
              <a:r>
                <a:rPr lang="en-US" altLang="ja-JP" sz="1350" dirty="0">
                  <a:latin typeface="Times New Roman" panose="02020603050405020304" pitchFamily="18" charset="0"/>
                  <a:cs typeface="Times New Roman" panose="02020603050405020304" pitchFamily="18" charset="0"/>
                </a:rPr>
                <a:t>reinforcing</a:t>
              </a:r>
              <a:endParaRPr lang="ja-JP" altLang="en-US" sz="1350" dirty="0">
                <a:latin typeface="Times New Roman" panose="02020603050405020304" pitchFamily="18" charset="0"/>
                <a:cs typeface="Times New Roman" panose="02020603050405020304" pitchFamily="18" charset="0"/>
              </a:endParaRPr>
            </a:p>
          </p:txBody>
        </p:sp>
        <p:sp>
          <p:nvSpPr>
            <p:cNvPr id="34" name="テキスト ボックス 33">
              <a:extLst>
                <a:ext uri="{FF2B5EF4-FFF2-40B4-BE49-F238E27FC236}">
                  <a16:creationId xmlns:a16="http://schemas.microsoft.com/office/drawing/2014/main" id="{EAC12F19-EF94-493D-98FA-F623AA69BFC6}"/>
                </a:ext>
              </a:extLst>
            </p:cNvPr>
            <p:cNvSpPr txBox="1"/>
            <p:nvPr/>
          </p:nvSpPr>
          <p:spPr>
            <a:xfrm>
              <a:off x="6251628" y="3354261"/>
              <a:ext cx="1321124" cy="400109"/>
            </a:xfrm>
            <a:prstGeom prst="rect">
              <a:avLst/>
            </a:prstGeom>
            <a:noFill/>
          </p:spPr>
          <p:txBody>
            <a:bodyPr wrap="square" rtlCol="0">
              <a:spAutoFit/>
            </a:bodyPr>
            <a:lstStyle/>
            <a:p>
              <a:r>
                <a:rPr lang="en-US" altLang="ja-JP" sz="1350" dirty="0"/>
                <a:t>driving</a:t>
              </a:r>
              <a:endParaRPr lang="ja-JP" altLang="en-US" sz="1350" dirty="0"/>
            </a:p>
          </p:txBody>
        </p:sp>
        <p:sp>
          <p:nvSpPr>
            <p:cNvPr id="35" name="円弧 34">
              <a:extLst>
                <a:ext uri="{FF2B5EF4-FFF2-40B4-BE49-F238E27FC236}">
                  <a16:creationId xmlns:a16="http://schemas.microsoft.com/office/drawing/2014/main" id="{28682A0C-5EBE-41D8-89C0-3331818A1A12}"/>
                </a:ext>
              </a:extLst>
            </p:cNvPr>
            <p:cNvSpPr/>
            <p:nvPr/>
          </p:nvSpPr>
          <p:spPr>
            <a:xfrm rot="5400000">
              <a:off x="7124033" y="2021354"/>
              <a:ext cx="3060547" cy="3060547"/>
            </a:xfrm>
            <a:prstGeom prst="arc">
              <a:avLst>
                <a:gd name="adj1" fmla="val 16324336"/>
                <a:gd name="adj2" fmla="val 17325422"/>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36" name="円弧 35">
              <a:extLst>
                <a:ext uri="{FF2B5EF4-FFF2-40B4-BE49-F238E27FC236}">
                  <a16:creationId xmlns:a16="http://schemas.microsoft.com/office/drawing/2014/main" id="{E02C99C8-157C-4FC6-9838-C4A5A9659E9B}"/>
                </a:ext>
              </a:extLst>
            </p:cNvPr>
            <p:cNvSpPr/>
            <p:nvPr/>
          </p:nvSpPr>
          <p:spPr>
            <a:xfrm rot="16200000">
              <a:off x="7127014" y="2021362"/>
              <a:ext cx="3056674" cy="3056674"/>
            </a:xfrm>
            <a:prstGeom prst="arc">
              <a:avLst>
                <a:gd name="adj1" fmla="val 15103996"/>
                <a:gd name="adj2" fmla="val 17760585"/>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37" name="正方形/長方形 36">
              <a:extLst>
                <a:ext uri="{FF2B5EF4-FFF2-40B4-BE49-F238E27FC236}">
                  <a16:creationId xmlns:a16="http://schemas.microsoft.com/office/drawing/2014/main" id="{53C46964-C3D6-41FD-AB77-B1361A348149}"/>
                </a:ext>
              </a:extLst>
            </p:cNvPr>
            <p:cNvSpPr/>
            <p:nvPr/>
          </p:nvSpPr>
          <p:spPr>
            <a:xfrm>
              <a:off x="9849499" y="3504496"/>
              <a:ext cx="720080" cy="72008"/>
            </a:xfrm>
            <a:prstGeom prst="rect">
              <a:avLst/>
            </a:prstGeom>
            <a:solidFill>
              <a:schemeClr val="bg1">
                <a:lumMod val="65000"/>
              </a:schemeClr>
            </a:solidFill>
            <a:ln w="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prstClr val="white"/>
                </a:solidFill>
              </a:endParaRPr>
            </a:p>
          </p:txBody>
        </p:sp>
        <p:cxnSp>
          <p:nvCxnSpPr>
            <p:cNvPr id="38" name="直線コネクタ 37">
              <a:extLst>
                <a:ext uri="{FF2B5EF4-FFF2-40B4-BE49-F238E27FC236}">
                  <a16:creationId xmlns:a16="http://schemas.microsoft.com/office/drawing/2014/main" id="{C28B6EA2-1191-43DE-993B-D22315A5C9F2}"/>
                </a:ext>
              </a:extLst>
            </p:cNvPr>
            <p:cNvCxnSpPr>
              <a:cxnSpLocks/>
            </p:cNvCxnSpPr>
            <p:nvPr/>
          </p:nvCxnSpPr>
          <p:spPr>
            <a:xfrm flipH="1">
              <a:off x="8452047" y="3602481"/>
              <a:ext cx="1649521" cy="545267"/>
            </a:xfrm>
            <a:prstGeom prst="line">
              <a:avLst/>
            </a:prstGeom>
            <a:ln w="57150">
              <a:tailEnd type="stealth" w="lg" len="lg"/>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7C4BB2EC-0056-476B-AA48-6021D615059C}"/>
                </a:ext>
              </a:extLst>
            </p:cNvPr>
            <p:cNvSpPr txBox="1"/>
            <p:nvPr/>
          </p:nvSpPr>
          <p:spPr>
            <a:xfrm>
              <a:off x="10244296" y="3659247"/>
              <a:ext cx="708052" cy="430887"/>
            </a:xfrm>
            <a:prstGeom prst="rect">
              <a:avLst/>
            </a:prstGeom>
            <a:noFill/>
          </p:spPr>
          <p:txBody>
            <a:bodyPr wrap="square" rtlCol="0">
              <a:spAutoFit/>
            </a:bodyPr>
            <a:lstStyle/>
            <a:p>
              <a:r>
                <a:rPr lang="en-US" altLang="ja-JP" sz="1500" dirty="0">
                  <a:latin typeface="Times New Roman" panose="02020603050405020304" pitchFamily="18" charset="0"/>
                  <a:ea typeface="Meiryo" panose="020B0604030504040204" pitchFamily="34" charset="-128"/>
                  <a:cs typeface="Times New Roman" panose="02020603050405020304" pitchFamily="18" charset="0"/>
                </a:rPr>
                <a:t>Yes</a:t>
              </a:r>
              <a:endParaRPr lang="ja-JP" altLang="en-US" sz="1500" dirty="0">
                <a:latin typeface="Times New Roman" panose="02020603050405020304" pitchFamily="18" charset="0"/>
                <a:ea typeface="Meiryo" panose="020B0604030504040204" pitchFamily="34" charset="-128"/>
                <a:cs typeface="Times New Roman" panose="02020603050405020304" pitchFamily="18" charset="0"/>
              </a:endParaRPr>
            </a:p>
          </p:txBody>
        </p:sp>
        <p:sp>
          <p:nvSpPr>
            <p:cNvPr id="40" name="テキスト ボックス 39">
              <a:extLst>
                <a:ext uri="{FF2B5EF4-FFF2-40B4-BE49-F238E27FC236}">
                  <a16:creationId xmlns:a16="http://schemas.microsoft.com/office/drawing/2014/main" id="{5A5AABF7-1D44-463E-9EE1-BC82339E12B7}"/>
                </a:ext>
              </a:extLst>
            </p:cNvPr>
            <p:cNvSpPr txBox="1"/>
            <p:nvPr/>
          </p:nvSpPr>
          <p:spPr>
            <a:xfrm>
              <a:off x="8963459" y="3482945"/>
              <a:ext cx="708052" cy="430887"/>
            </a:xfrm>
            <a:prstGeom prst="rect">
              <a:avLst/>
            </a:prstGeom>
            <a:noFill/>
          </p:spPr>
          <p:txBody>
            <a:bodyPr wrap="square" rtlCol="0">
              <a:spAutoFit/>
            </a:bodyPr>
            <a:lstStyle/>
            <a:p>
              <a:r>
                <a:rPr lang="en-US" altLang="ja-JP" sz="1500" dirty="0">
                  <a:latin typeface="Times New Roman" panose="02020603050405020304" pitchFamily="18" charset="0"/>
                  <a:ea typeface="Meiryo" panose="020B0604030504040204" pitchFamily="34" charset="-128"/>
                  <a:cs typeface="Times New Roman" panose="02020603050405020304" pitchFamily="18" charset="0"/>
                </a:rPr>
                <a:t>No</a:t>
              </a:r>
              <a:endParaRPr lang="ja-JP" altLang="en-US" sz="1500" dirty="0">
                <a:latin typeface="Times New Roman" panose="02020603050405020304" pitchFamily="18" charset="0"/>
                <a:ea typeface="Meiryo" panose="020B0604030504040204" pitchFamily="34" charset="-128"/>
                <a:cs typeface="Times New Roman" panose="02020603050405020304" pitchFamily="18" charset="0"/>
              </a:endParaRPr>
            </a:p>
          </p:txBody>
        </p:sp>
        <p:sp>
          <p:nvSpPr>
            <p:cNvPr id="41" name="円弧 40">
              <a:extLst>
                <a:ext uri="{FF2B5EF4-FFF2-40B4-BE49-F238E27FC236}">
                  <a16:creationId xmlns:a16="http://schemas.microsoft.com/office/drawing/2014/main" id="{835380FE-3C20-4307-9455-537F026CA3CF}"/>
                </a:ext>
              </a:extLst>
            </p:cNvPr>
            <p:cNvSpPr/>
            <p:nvPr/>
          </p:nvSpPr>
          <p:spPr>
            <a:xfrm rot="5400000">
              <a:off x="7122017" y="2020788"/>
              <a:ext cx="3060546" cy="3060546"/>
            </a:xfrm>
            <a:prstGeom prst="arc">
              <a:avLst>
                <a:gd name="adj1" fmla="val 19583790"/>
                <a:gd name="adj2" fmla="val 1923949"/>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grpSp>
      <p:grpSp>
        <p:nvGrpSpPr>
          <p:cNvPr id="42" name="グループ化 41">
            <a:extLst>
              <a:ext uri="{FF2B5EF4-FFF2-40B4-BE49-F238E27FC236}">
                <a16:creationId xmlns:a16="http://schemas.microsoft.com/office/drawing/2014/main" id="{F51BA080-485C-4418-A11E-9B8F3DD406F9}"/>
              </a:ext>
            </a:extLst>
          </p:cNvPr>
          <p:cNvGrpSpPr/>
          <p:nvPr/>
        </p:nvGrpSpPr>
        <p:grpSpPr>
          <a:xfrm>
            <a:off x="931008" y="629663"/>
            <a:ext cx="3341918" cy="2785131"/>
            <a:chOff x="1723494" y="1821218"/>
            <a:chExt cx="4455891" cy="3713508"/>
          </a:xfrm>
        </p:grpSpPr>
        <p:pic>
          <p:nvPicPr>
            <p:cNvPr id="43" name="図 42">
              <a:extLst>
                <a:ext uri="{FF2B5EF4-FFF2-40B4-BE49-F238E27FC236}">
                  <a16:creationId xmlns:a16="http://schemas.microsoft.com/office/drawing/2014/main" id="{A3FE97EB-5CA9-4DE5-B3DC-10CB949C1D7C}"/>
                </a:ext>
              </a:extLst>
            </p:cNvPr>
            <p:cNvPicPr>
              <a:picLocks noChangeAspect="1"/>
            </p:cNvPicPr>
            <p:nvPr/>
          </p:nvPicPr>
          <p:blipFill>
            <a:blip r:embed="rId4"/>
            <a:stretch>
              <a:fillRect/>
            </a:stretch>
          </p:blipFill>
          <p:spPr>
            <a:xfrm>
              <a:off x="5000287" y="4895512"/>
              <a:ext cx="384334" cy="384334"/>
            </a:xfrm>
            <a:prstGeom prst="rect">
              <a:avLst/>
            </a:prstGeom>
          </p:spPr>
        </p:pic>
        <p:sp>
          <p:nvSpPr>
            <p:cNvPr id="44" name="円弧 43">
              <a:extLst>
                <a:ext uri="{FF2B5EF4-FFF2-40B4-BE49-F238E27FC236}">
                  <a16:creationId xmlns:a16="http://schemas.microsoft.com/office/drawing/2014/main" id="{BBDF0886-6473-4EC1-81CD-0E1277917A25}"/>
                </a:ext>
              </a:extLst>
            </p:cNvPr>
            <p:cNvSpPr/>
            <p:nvPr/>
          </p:nvSpPr>
          <p:spPr>
            <a:xfrm>
              <a:off x="2581247" y="2062741"/>
              <a:ext cx="3060546" cy="3060546"/>
            </a:xfrm>
            <a:prstGeom prst="arc">
              <a:avLst>
                <a:gd name="adj1" fmla="val 18405513"/>
                <a:gd name="adj2" fmla="val 1158996"/>
              </a:avLst>
            </a:prstGeom>
            <a:ln w="63500">
              <a:headEnd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45" name="角丸四角形 22">
              <a:extLst>
                <a:ext uri="{FF2B5EF4-FFF2-40B4-BE49-F238E27FC236}">
                  <a16:creationId xmlns:a16="http://schemas.microsoft.com/office/drawing/2014/main" id="{14B62D6F-8B39-4B80-9FCB-3D0BC3AABF0D}"/>
                </a:ext>
              </a:extLst>
            </p:cNvPr>
            <p:cNvSpPr/>
            <p:nvPr/>
          </p:nvSpPr>
          <p:spPr>
            <a:xfrm>
              <a:off x="2054091" y="4132145"/>
              <a:ext cx="1800200" cy="720080"/>
            </a:xfrm>
            <a:prstGeom prst="roundRect">
              <a:avLst/>
            </a:prstGeom>
            <a:solidFill>
              <a:schemeClr val="bg1"/>
            </a:solid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Motivation</a:t>
              </a:r>
              <a:endParaRPr lang="ja-JP" altLang="en-US" sz="135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pic>
          <p:nvPicPr>
            <p:cNvPr id="46" name="図 45">
              <a:extLst>
                <a:ext uri="{FF2B5EF4-FFF2-40B4-BE49-F238E27FC236}">
                  <a16:creationId xmlns:a16="http://schemas.microsoft.com/office/drawing/2014/main" id="{D4EA7DAD-17D6-4CBF-8D77-346E829D7DB7}"/>
                </a:ext>
              </a:extLst>
            </p:cNvPr>
            <p:cNvPicPr>
              <a:picLocks noChangeAspect="1"/>
            </p:cNvPicPr>
            <p:nvPr/>
          </p:nvPicPr>
          <p:blipFill>
            <a:blip r:embed="rId5" cstate="print"/>
            <a:stretch>
              <a:fillRect/>
            </a:stretch>
          </p:blipFill>
          <p:spPr>
            <a:xfrm>
              <a:off x="3236820" y="3613843"/>
              <a:ext cx="442451" cy="442451"/>
            </a:xfrm>
            <a:prstGeom prst="rect">
              <a:avLst/>
            </a:prstGeom>
            <a:solidFill>
              <a:schemeClr val="bg1"/>
            </a:solidFill>
          </p:spPr>
        </p:pic>
        <p:sp>
          <p:nvSpPr>
            <p:cNvPr id="47" name="テキスト ボックス 46">
              <a:extLst>
                <a:ext uri="{FF2B5EF4-FFF2-40B4-BE49-F238E27FC236}">
                  <a16:creationId xmlns:a16="http://schemas.microsoft.com/office/drawing/2014/main" id="{2C509DF3-3557-4737-96FD-451B327878D3}"/>
                </a:ext>
              </a:extLst>
            </p:cNvPr>
            <p:cNvSpPr txBox="1"/>
            <p:nvPr/>
          </p:nvSpPr>
          <p:spPr>
            <a:xfrm>
              <a:off x="3110939" y="5134617"/>
              <a:ext cx="2105373" cy="400109"/>
            </a:xfrm>
            <a:prstGeom prst="rect">
              <a:avLst/>
            </a:prstGeom>
            <a:noFill/>
          </p:spPr>
          <p:txBody>
            <a:bodyPr wrap="square" rtlCol="0">
              <a:spAutoFit/>
            </a:bodyPr>
            <a:lstStyle/>
            <a:p>
              <a:pPr algn="ctr"/>
              <a:r>
                <a:rPr lang="en-US" altLang="ja-JP" sz="1350" dirty="0">
                  <a:latin typeface="Times New Roman" panose="02020603050405020304" pitchFamily="18" charset="0"/>
                  <a:cs typeface="Times New Roman" panose="02020603050405020304" pitchFamily="18" charset="0"/>
                </a:rPr>
                <a:t>reinforcing</a:t>
              </a:r>
              <a:endParaRPr lang="ja-JP" altLang="en-US" sz="1350" dirty="0">
                <a:latin typeface="Times New Roman" panose="02020603050405020304" pitchFamily="18" charset="0"/>
                <a:cs typeface="Times New Roman" panose="02020603050405020304" pitchFamily="18" charset="0"/>
              </a:endParaRPr>
            </a:p>
          </p:txBody>
        </p:sp>
        <p:sp>
          <p:nvSpPr>
            <p:cNvPr id="48" name="テキスト ボックス 47">
              <a:extLst>
                <a:ext uri="{FF2B5EF4-FFF2-40B4-BE49-F238E27FC236}">
                  <a16:creationId xmlns:a16="http://schemas.microsoft.com/office/drawing/2014/main" id="{34F8AEEA-91B3-4E3B-95C8-A888B10E1FDA}"/>
                </a:ext>
              </a:extLst>
            </p:cNvPr>
            <p:cNvSpPr txBox="1"/>
            <p:nvPr/>
          </p:nvSpPr>
          <p:spPr>
            <a:xfrm>
              <a:off x="1723494" y="3408349"/>
              <a:ext cx="1321124" cy="400109"/>
            </a:xfrm>
            <a:prstGeom prst="rect">
              <a:avLst/>
            </a:prstGeom>
            <a:noFill/>
          </p:spPr>
          <p:txBody>
            <a:bodyPr wrap="square" rtlCol="0">
              <a:spAutoFit/>
            </a:bodyPr>
            <a:lstStyle/>
            <a:p>
              <a:r>
                <a:rPr lang="en-US" altLang="ja-JP" sz="1350" dirty="0"/>
                <a:t>driving</a:t>
              </a:r>
              <a:endParaRPr lang="ja-JP" altLang="en-US" sz="1350" dirty="0"/>
            </a:p>
          </p:txBody>
        </p:sp>
        <p:sp>
          <p:nvSpPr>
            <p:cNvPr id="49" name="円弧 48">
              <a:extLst>
                <a:ext uri="{FF2B5EF4-FFF2-40B4-BE49-F238E27FC236}">
                  <a16:creationId xmlns:a16="http://schemas.microsoft.com/office/drawing/2014/main" id="{05D08D54-8FCA-4C49-90AE-D86173FE0367}"/>
                </a:ext>
              </a:extLst>
            </p:cNvPr>
            <p:cNvSpPr/>
            <p:nvPr/>
          </p:nvSpPr>
          <p:spPr>
            <a:xfrm rot="16200000">
              <a:off x="2588974" y="2075448"/>
              <a:ext cx="3056674" cy="3056674"/>
            </a:xfrm>
            <a:prstGeom prst="arc">
              <a:avLst>
                <a:gd name="adj1" fmla="val 15103996"/>
                <a:gd name="adj2" fmla="val 19371786"/>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50" name="円弧 49">
              <a:extLst>
                <a:ext uri="{FF2B5EF4-FFF2-40B4-BE49-F238E27FC236}">
                  <a16:creationId xmlns:a16="http://schemas.microsoft.com/office/drawing/2014/main" id="{9AAD6AC5-8CEB-4594-913C-C01000584FBE}"/>
                </a:ext>
              </a:extLst>
            </p:cNvPr>
            <p:cNvSpPr/>
            <p:nvPr/>
          </p:nvSpPr>
          <p:spPr>
            <a:xfrm rot="5400000">
              <a:off x="2583977" y="2074874"/>
              <a:ext cx="3060546" cy="3060546"/>
            </a:xfrm>
            <a:prstGeom prst="arc">
              <a:avLst>
                <a:gd name="adj1" fmla="val 19583790"/>
                <a:gd name="adj2" fmla="val 1923949"/>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51" name="角丸四角形 28">
              <a:extLst>
                <a:ext uri="{FF2B5EF4-FFF2-40B4-BE49-F238E27FC236}">
                  <a16:creationId xmlns:a16="http://schemas.microsoft.com/office/drawing/2014/main" id="{1A72FA66-AD5F-4F40-BDA7-90D088A8C611}"/>
                </a:ext>
              </a:extLst>
            </p:cNvPr>
            <p:cNvSpPr/>
            <p:nvPr/>
          </p:nvSpPr>
          <p:spPr>
            <a:xfrm>
              <a:off x="4401851" y="4123290"/>
              <a:ext cx="1777534" cy="720080"/>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5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Earning points</a:t>
              </a:r>
              <a:endParaRPr lang="ja-JP" altLang="en-US" sz="15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sp>
          <p:nvSpPr>
            <p:cNvPr id="52" name="角丸四角形 29">
              <a:extLst>
                <a:ext uri="{FF2B5EF4-FFF2-40B4-BE49-F238E27FC236}">
                  <a16:creationId xmlns:a16="http://schemas.microsoft.com/office/drawing/2014/main" id="{0BC50DF1-43AE-4B44-B391-4C70989DA473}"/>
                </a:ext>
              </a:extLst>
            </p:cNvPr>
            <p:cNvSpPr/>
            <p:nvPr/>
          </p:nvSpPr>
          <p:spPr>
            <a:xfrm>
              <a:off x="3222753" y="1821218"/>
              <a:ext cx="1777534" cy="720080"/>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5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Target action</a:t>
              </a:r>
              <a:endParaRPr lang="ja-JP" altLang="en-US" sz="15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p:txBody>
        </p:sp>
        <p:sp>
          <p:nvSpPr>
            <p:cNvPr id="70" name="テキスト ボックス 69">
              <a:extLst>
                <a:ext uri="{FF2B5EF4-FFF2-40B4-BE49-F238E27FC236}">
                  <a16:creationId xmlns:a16="http://schemas.microsoft.com/office/drawing/2014/main" id="{E43655C7-C658-4158-A59E-39FEFC885A4A}"/>
                </a:ext>
              </a:extLst>
            </p:cNvPr>
            <p:cNvSpPr txBox="1"/>
            <p:nvPr/>
          </p:nvSpPr>
          <p:spPr>
            <a:xfrm>
              <a:off x="3916070" y="2677579"/>
              <a:ext cx="2105373" cy="400109"/>
            </a:xfrm>
            <a:prstGeom prst="rect">
              <a:avLst/>
            </a:prstGeom>
            <a:noFill/>
          </p:spPr>
          <p:txBody>
            <a:bodyPr wrap="square" rtlCol="0">
              <a:spAutoFit/>
            </a:bodyPr>
            <a:lstStyle/>
            <a:p>
              <a:pPr algn="ctr"/>
              <a:r>
                <a:rPr lang="en-US" altLang="ja-JP" sz="1350" dirty="0">
                  <a:latin typeface="Times New Roman" panose="02020603050405020304" pitchFamily="18" charset="0"/>
                  <a:cs typeface="Times New Roman" panose="02020603050405020304" pitchFamily="18" charset="0"/>
                </a:rPr>
                <a:t>bringing</a:t>
              </a:r>
              <a:endParaRPr lang="ja-JP" altLang="en-US" sz="1350" dirty="0">
                <a:latin typeface="Times New Roman" panose="02020603050405020304" pitchFamily="18" charset="0"/>
                <a:cs typeface="Times New Roman" panose="02020603050405020304" pitchFamily="18" charset="0"/>
              </a:endParaRPr>
            </a:p>
          </p:txBody>
        </p:sp>
      </p:grpSp>
      <p:grpSp>
        <p:nvGrpSpPr>
          <p:cNvPr id="4" name="グループ化 3">
            <a:extLst>
              <a:ext uri="{FF2B5EF4-FFF2-40B4-BE49-F238E27FC236}">
                <a16:creationId xmlns:a16="http://schemas.microsoft.com/office/drawing/2014/main" id="{E763B664-8144-4D55-869D-4793344A00E8}"/>
              </a:ext>
            </a:extLst>
          </p:cNvPr>
          <p:cNvGrpSpPr/>
          <p:nvPr/>
        </p:nvGrpSpPr>
        <p:grpSpPr>
          <a:xfrm>
            <a:off x="587879" y="3658175"/>
            <a:ext cx="3820986" cy="3168765"/>
            <a:chOff x="587879" y="3658175"/>
            <a:chExt cx="3820986" cy="3168765"/>
          </a:xfrm>
        </p:grpSpPr>
        <p:grpSp>
          <p:nvGrpSpPr>
            <p:cNvPr id="71" name="グループ化 70">
              <a:extLst>
                <a:ext uri="{FF2B5EF4-FFF2-40B4-BE49-F238E27FC236}">
                  <a16:creationId xmlns:a16="http://schemas.microsoft.com/office/drawing/2014/main" id="{9C8D6B86-5BC2-4D1E-8F69-D173D03A8276}"/>
                </a:ext>
              </a:extLst>
            </p:cNvPr>
            <p:cNvGrpSpPr/>
            <p:nvPr/>
          </p:nvGrpSpPr>
          <p:grpSpPr>
            <a:xfrm>
              <a:off x="830401" y="3658175"/>
              <a:ext cx="3578464" cy="2940550"/>
              <a:chOff x="2054090" y="1821218"/>
              <a:chExt cx="4208932" cy="3458628"/>
            </a:xfrm>
          </p:grpSpPr>
          <p:pic>
            <p:nvPicPr>
              <p:cNvPr id="72" name="図 71">
                <a:extLst>
                  <a:ext uri="{FF2B5EF4-FFF2-40B4-BE49-F238E27FC236}">
                    <a16:creationId xmlns:a16="http://schemas.microsoft.com/office/drawing/2014/main" id="{AB0DECEB-3861-4DFC-97D2-3E11A6B7FAB0}"/>
                  </a:ext>
                </a:extLst>
              </p:cNvPr>
              <p:cNvPicPr>
                <a:picLocks noChangeAspect="1"/>
              </p:cNvPicPr>
              <p:nvPr/>
            </p:nvPicPr>
            <p:blipFill>
              <a:blip r:embed="rId4"/>
              <a:stretch>
                <a:fillRect/>
              </a:stretch>
            </p:blipFill>
            <p:spPr>
              <a:xfrm>
                <a:off x="5000287" y="4895512"/>
                <a:ext cx="384334" cy="384334"/>
              </a:xfrm>
              <a:prstGeom prst="rect">
                <a:avLst/>
              </a:prstGeom>
            </p:spPr>
          </p:pic>
          <p:sp>
            <p:nvSpPr>
              <p:cNvPr id="73" name="円弧 72">
                <a:extLst>
                  <a:ext uri="{FF2B5EF4-FFF2-40B4-BE49-F238E27FC236}">
                    <a16:creationId xmlns:a16="http://schemas.microsoft.com/office/drawing/2014/main" id="{665E8778-8757-4DFB-8B80-E74836A969B1}"/>
                  </a:ext>
                </a:extLst>
              </p:cNvPr>
              <p:cNvSpPr/>
              <p:nvPr/>
            </p:nvSpPr>
            <p:spPr>
              <a:xfrm>
                <a:off x="2581247" y="2062741"/>
                <a:ext cx="3060546" cy="3060546"/>
              </a:xfrm>
              <a:prstGeom prst="arc">
                <a:avLst>
                  <a:gd name="adj1" fmla="val 18405513"/>
                  <a:gd name="adj2" fmla="val 1158996"/>
                </a:avLst>
              </a:prstGeom>
              <a:ln w="63500">
                <a:headEnd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74" name="角丸四角形 22">
                <a:extLst>
                  <a:ext uri="{FF2B5EF4-FFF2-40B4-BE49-F238E27FC236}">
                    <a16:creationId xmlns:a16="http://schemas.microsoft.com/office/drawing/2014/main" id="{89A7EF07-DC2B-401E-8B54-9C7FB3CC00CA}"/>
                  </a:ext>
                </a:extLst>
              </p:cNvPr>
              <p:cNvSpPr/>
              <p:nvPr/>
            </p:nvSpPr>
            <p:spPr>
              <a:xfrm>
                <a:off x="2054090" y="4132145"/>
                <a:ext cx="1953959" cy="720080"/>
              </a:xfrm>
              <a:prstGeom prst="roundRect">
                <a:avLst/>
              </a:prstGeom>
              <a:solidFill>
                <a:schemeClr val="bg1"/>
              </a:solid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動機</a:t>
                </a:r>
              </a:p>
            </p:txBody>
          </p:sp>
          <p:pic>
            <p:nvPicPr>
              <p:cNvPr id="75" name="図 74">
                <a:extLst>
                  <a:ext uri="{FF2B5EF4-FFF2-40B4-BE49-F238E27FC236}">
                    <a16:creationId xmlns:a16="http://schemas.microsoft.com/office/drawing/2014/main" id="{B6C64606-810F-45A2-A340-42F09FAD108A}"/>
                  </a:ext>
                </a:extLst>
              </p:cNvPr>
              <p:cNvPicPr>
                <a:picLocks noChangeAspect="1"/>
              </p:cNvPicPr>
              <p:nvPr/>
            </p:nvPicPr>
            <p:blipFill>
              <a:blip r:embed="rId5" cstate="print"/>
              <a:stretch>
                <a:fillRect/>
              </a:stretch>
            </p:blipFill>
            <p:spPr>
              <a:xfrm>
                <a:off x="3236820" y="3613843"/>
                <a:ext cx="442451" cy="442451"/>
              </a:xfrm>
              <a:prstGeom prst="rect">
                <a:avLst/>
              </a:prstGeom>
              <a:solidFill>
                <a:schemeClr val="bg1"/>
              </a:solidFill>
            </p:spPr>
          </p:pic>
          <p:sp>
            <p:nvSpPr>
              <p:cNvPr id="78" name="円弧 77">
                <a:extLst>
                  <a:ext uri="{FF2B5EF4-FFF2-40B4-BE49-F238E27FC236}">
                    <a16:creationId xmlns:a16="http://schemas.microsoft.com/office/drawing/2014/main" id="{C7A0F4E3-BB9A-43F8-867C-98E9F5BEDECE}"/>
                  </a:ext>
                </a:extLst>
              </p:cNvPr>
              <p:cNvSpPr/>
              <p:nvPr/>
            </p:nvSpPr>
            <p:spPr>
              <a:xfrm rot="16200000">
                <a:off x="2588974" y="2075448"/>
                <a:ext cx="3056674" cy="3056674"/>
              </a:xfrm>
              <a:prstGeom prst="arc">
                <a:avLst>
                  <a:gd name="adj1" fmla="val 15103996"/>
                  <a:gd name="adj2" fmla="val 19371786"/>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79" name="円弧 78">
                <a:extLst>
                  <a:ext uri="{FF2B5EF4-FFF2-40B4-BE49-F238E27FC236}">
                    <a16:creationId xmlns:a16="http://schemas.microsoft.com/office/drawing/2014/main" id="{E7334B02-8EF2-4F21-A558-2AA3B4F245E0}"/>
                  </a:ext>
                </a:extLst>
              </p:cNvPr>
              <p:cNvSpPr/>
              <p:nvPr/>
            </p:nvSpPr>
            <p:spPr>
              <a:xfrm rot="5400000">
                <a:off x="2583977" y="2074874"/>
                <a:ext cx="3060546" cy="3060546"/>
              </a:xfrm>
              <a:prstGeom prst="arc">
                <a:avLst>
                  <a:gd name="adj1" fmla="val 19583790"/>
                  <a:gd name="adj2" fmla="val 1923949"/>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80" name="角丸四角形 28">
                <a:extLst>
                  <a:ext uri="{FF2B5EF4-FFF2-40B4-BE49-F238E27FC236}">
                    <a16:creationId xmlns:a16="http://schemas.microsoft.com/office/drawing/2014/main" id="{1B424AF7-F697-4A6B-8699-DEAD7CB9EBAB}"/>
                  </a:ext>
                </a:extLst>
              </p:cNvPr>
              <p:cNvSpPr/>
              <p:nvPr/>
            </p:nvSpPr>
            <p:spPr>
              <a:xfrm>
                <a:off x="4272778" y="4123290"/>
                <a:ext cx="1990244" cy="720080"/>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eiryo" panose="020B0604030504040204" pitchFamily="34" charset="-128"/>
                    <a:ea typeface="Meiryo" panose="020B0604030504040204" pitchFamily="34" charset="-128"/>
                  </a:rPr>
                  <a:t>ポイント獲得</a:t>
                </a:r>
              </a:p>
            </p:txBody>
          </p:sp>
          <p:sp>
            <p:nvSpPr>
              <p:cNvPr id="81" name="角丸四角形 29">
                <a:extLst>
                  <a:ext uri="{FF2B5EF4-FFF2-40B4-BE49-F238E27FC236}">
                    <a16:creationId xmlns:a16="http://schemas.microsoft.com/office/drawing/2014/main" id="{7C8DFA0B-5859-4A96-8AFF-3F9C3ADB8AE2}"/>
                  </a:ext>
                </a:extLst>
              </p:cNvPr>
              <p:cNvSpPr/>
              <p:nvPr/>
            </p:nvSpPr>
            <p:spPr>
              <a:xfrm>
                <a:off x="3222753" y="1821218"/>
                <a:ext cx="1777534" cy="720080"/>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目的とする</a:t>
                </a:r>
                <a:endParaRPr lang="en-US" altLang="ja-JP" sz="16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a:p>
                <a:pPr algn="ctr"/>
                <a:r>
                  <a:rPr lang="ja-JP" altLang="en-US" sz="16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行動</a:t>
                </a:r>
              </a:p>
            </p:txBody>
          </p:sp>
          <p:sp>
            <p:nvSpPr>
              <p:cNvPr id="82" name="テキスト ボックス 81">
                <a:extLst>
                  <a:ext uri="{FF2B5EF4-FFF2-40B4-BE49-F238E27FC236}">
                    <a16:creationId xmlns:a16="http://schemas.microsoft.com/office/drawing/2014/main" id="{BD07091B-15F0-436F-9526-77E3404F36DA}"/>
                  </a:ext>
                </a:extLst>
              </p:cNvPr>
              <p:cNvSpPr txBox="1"/>
              <p:nvPr/>
            </p:nvSpPr>
            <p:spPr>
              <a:xfrm>
                <a:off x="3734651" y="2840576"/>
                <a:ext cx="1837031" cy="905004"/>
              </a:xfrm>
              <a:prstGeom prst="rect">
                <a:avLst/>
              </a:prstGeom>
              <a:noFill/>
            </p:spPr>
            <p:txBody>
              <a:bodyPr wrap="square" rtlCol="0">
                <a:spAutoFit/>
              </a:bodyPr>
              <a:lstStyle/>
              <a:p>
                <a:pPr algn="ctr"/>
                <a:r>
                  <a:rPr lang="ja-JP" altLang="en-US" sz="1600" b="1" dirty="0">
                    <a:latin typeface="Times New Roman" panose="02020603050405020304" pitchFamily="18" charset="0"/>
                    <a:cs typeface="Times New Roman" panose="02020603050405020304" pitchFamily="18" charset="0"/>
                  </a:rPr>
                  <a:t>もたらす</a:t>
                </a:r>
                <a:endParaRPr lang="en-US" altLang="ja-JP" sz="1600" b="1" dirty="0">
                  <a:latin typeface="Times New Roman" panose="02020603050405020304" pitchFamily="18" charset="0"/>
                  <a:cs typeface="Times New Roman" panose="02020603050405020304" pitchFamily="18" charset="0"/>
                </a:endParaRPr>
              </a:p>
              <a:p>
                <a:pPr algn="ctr"/>
                <a:r>
                  <a:rPr lang="ja-JP" altLang="en-US" sz="1400" b="1" dirty="0">
                    <a:latin typeface="Times New Roman" panose="02020603050405020304" pitchFamily="18" charset="0"/>
                    <a:cs typeface="Times New Roman" panose="02020603050405020304" pitchFamily="18" charset="0"/>
                  </a:rPr>
                  <a:t>（行動によって報酬を得る）</a:t>
                </a:r>
              </a:p>
            </p:txBody>
          </p:sp>
        </p:grpSp>
        <p:sp>
          <p:nvSpPr>
            <p:cNvPr id="85" name="テキスト ボックス 84">
              <a:extLst>
                <a:ext uri="{FF2B5EF4-FFF2-40B4-BE49-F238E27FC236}">
                  <a16:creationId xmlns:a16="http://schemas.microsoft.com/office/drawing/2014/main" id="{175471C3-A72F-422A-84EE-7C21988A7408}"/>
                </a:ext>
              </a:extLst>
            </p:cNvPr>
            <p:cNvSpPr txBox="1"/>
            <p:nvPr/>
          </p:nvSpPr>
          <p:spPr>
            <a:xfrm>
              <a:off x="2473549" y="6457608"/>
              <a:ext cx="814148" cy="369332"/>
            </a:xfrm>
            <a:prstGeom prst="rect">
              <a:avLst/>
            </a:prstGeom>
            <a:noFill/>
          </p:spPr>
          <p:txBody>
            <a:bodyPr wrap="square" rtlCol="0">
              <a:spAutoFit/>
            </a:bodyPr>
            <a:lstStyle/>
            <a:p>
              <a:pPr algn="ctr"/>
              <a:r>
                <a:rPr lang="ja-JP" altLang="en-US" b="1" dirty="0"/>
                <a:t>強化</a:t>
              </a:r>
            </a:p>
          </p:txBody>
        </p:sp>
        <p:sp>
          <p:nvSpPr>
            <p:cNvPr id="86" name="テキスト ボックス 85">
              <a:extLst>
                <a:ext uri="{FF2B5EF4-FFF2-40B4-BE49-F238E27FC236}">
                  <a16:creationId xmlns:a16="http://schemas.microsoft.com/office/drawing/2014/main" id="{096FD0AA-3615-4612-9E8C-DB359CFF9BF5}"/>
                </a:ext>
              </a:extLst>
            </p:cNvPr>
            <p:cNvSpPr txBox="1"/>
            <p:nvPr/>
          </p:nvSpPr>
          <p:spPr>
            <a:xfrm>
              <a:off x="587879" y="4824976"/>
              <a:ext cx="774987" cy="369332"/>
            </a:xfrm>
            <a:prstGeom prst="rect">
              <a:avLst/>
            </a:prstGeom>
            <a:noFill/>
          </p:spPr>
          <p:txBody>
            <a:bodyPr wrap="square" rtlCol="0">
              <a:spAutoFit/>
            </a:bodyPr>
            <a:lstStyle/>
            <a:p>
              <a:r>
                <a:rPr lang="ja-JP" altLang="en-US" b="1" dirty="0"/>
                <a:t>駆動</a:t>
              </a:r>
            </a:p>
          </p:txBody>
        </p:sp>
      </p:grpSp>
    </p:spTree>
    <p:extLst>
      <p:ext uri="{BB962C8B-B14F-4D97-AF65-F5344CB8AC3E}">
        <p14:creationId xmlns:p14="http://schemas.microsoft.com/office/powerpoint/2010/main" val="207891619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3701</TotalTime>
  <Words>8026</Words>
  <Application>Microsoft Office PowerPoint</Application>
  <PresentationFormat>画面に合わせる (4:3)</PresentationFormat>
  <Paragraphs>1158</Paragraphs>
  <Slides>85</Slides>
  <Notes>26</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85</vt:i4>
      </vt:variant>
    </vt:vector>
  </HeadingPairs>
  <TitlesOfParts>
    <vt:vector size="96" baseType="lpstr">
      <vt:lpstr>Meiryo</vt:lpstr>
      <vt:lpstr>游ゴシック</vt:lpstr>
      <vt:lpstr>游明朝</vt:lpstr>
      <vt:lpstr>Arial</vt:lpstr>
      <vt:lpstr>Calibri</vt:lpstr>
      <vt:lpstr>Calibri Light</vt:lpstr>
      <vt:lpstr>Cambria Math</vt:lpstr>
      <vt:lpstr>Inconsolata</vt:lpstr>
      <vt:lpstr>Roboto</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YOSHIKAWA Junki</dc:creator>
  <cp:lastModifiedBy>YOSHIKAWA Junki</cp:lastModifiedBy>
  <cp:revision>117</cp:revision>
  <dcterms:created xsi:type="dcterms:W3CDTF">2022-01-23T10:17:11Z</dcterms:created>
  <dcterms:modified xsi:type="dcterms:W3CDTF">2022-03-04T12:03:36Z</dcterms:modified>
</cp:coreProperties>
</file>